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8" r:id="rId1"/>
  </p:sldMasterIdLst>
  <p:notesMasterIdLst>
    <p:notesMasterId r:id="rId38"/>
  </p:notesMasterIdLst>
  <p:handoutMasterIdLst>
    <p:handoutMasterId r:id="rId39"/>
  </p:handout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70" r:id="rId15"/>
    <p:sldId id="269"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90" r:id="rId35"/>
    <p:sldId id="289" r:id="rId36"/>
    <p:sldId id="297" r:id="rId37"/>
  </p:sldIdLst>
  <p:sldSz cx="9144000" cy="6858000" type="screen4x3"/>
  <p:notesSz cx="6858000" cy="9144000"/>
  <p:custDataLst>
    <p:tags r:id="rId40"/>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orient="horz" pos="3744">
          <p15:clr>
            <a:srgbClr val="A4A3A4"/>
          </p15:clr>
        </p15:guide>
        <p15:guide id="3" orient="horz" pos="912">
          <p15:clr>
            <a:srgbClr val="A4A3A4"/>
          </p15:clr>
        </p15:guide>
        <p15:guide id="4" orient="horz" pos="720">
          <p15:clr>
            <a:srgbClr val="A4A3A4"/>
          </p15:clr>
        </p15:guide>
        <p15:guide id="5" orient="horz" pos="4087">
          <p15:clr>
            <a:srgbClr val="A4A3A4"/>
          </p15:clr>
        </p15:guide>
        <p15:guide id="6" orient="horz" pos="1104">
          <p15:clr>
            <a:srgbClr val="A4A3A4"/>
          </p15:clr>
        </p15:guide>
        <p15:guide id="7" orient="horz" pos="1920">
          <p15:clr>
            <a:srgbClr val="A4A3A4"/>
          </p15:clr>
        </p15:guide>
        <p15:guide id="8" pos="2880">
          <p15:clr>
            <a:srgbClr val="A4A3A4"/>
          </p15:clr>
        </p15:guide>
        <p15:guide id="9" pos="5472">
          <p15:clr>
            <a:srgbClr val="A4A3A4"/>
          </p15:clr>
        </p15:guide>
        <p15:guide id="10" pos="288">
          <p15:clr>
            <a:srgbClr val="A4A3A4"/>
          </p15:clr>
        </p15:guide>
        <p15:guide id="11" pos="576">
          <p15:clr>
            <a:srgbClr val="A4A3A4"/>
          </p15:clr>
        </p15:guide>
        <p15:guide id="12" pos="5184">
          <p15:clr>
            <a:srgbClr val="A4A3A4"/>
          </p15:clr>
        </p15:guide>
        <p15:guide id="13" pos="124">
          <p15:clr>
            <a:srgbClr val="A4A3A4"/>
          </p15:clr>
        </p15:guide>
        <p15:guide id="14" pos="5637">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D5ABB26-0587-4C30-8999-92F81FD0307C}">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4" autoAdjust="0"/>
    <p:restoredTop sz="90711" autoAdjust="0"/>
  </p:normalViewPr>
  <p:slideViewPr>
    <p:cSldViewPr>
      <p:cViewPr varScale="1">
        <p:scale>
          <a:sx n="84" d="100"/>
          <a:sy n="84" d="100"/>
        </p:scale>
        <p:origin x="1614" y="78"/>
      </p:cViewPr>
      <p:guideLst>
        <p:guide orient="horz" pos="2160"/>
        <p:guide orient="horz" pos="3744"/>
        <p:guide orient="horz" pos="912"/>
        <p:guide orient="horz" pos="720"/>
        <p:guide orient="horz" pos="4087"/>
        <p:guide orient="horz" pos="1104"/>
        <p:guide orient="horz" pos="1920"/>
        <p:guide pos="2880"/>
        <p:guide pos="5472"/>
        <p:guide pos="288"/>
        <p:guide pos="576"/>
        <p:guide pos="5184"/>
        <p:guide pos="124"/>
        <p:guide pos="5637"/>
      </p:guideLst>
    </p:cSldViewPr>
  </p:slideViewPr>
  <p:notesTextViewPr>
    <p:cViewPr>
      <p:scale>
        <a:sx n="1" d="1"/>
        <a:sy n="1" d="1"/>
      </p:scale>
      <p:origin x="0" y="0"/>
    </p:cViewPr>
  </p:notesTextViewPr>
  <p:sorterViewPr>
    <p:cViewPr>
      <p:scale>
        <a:sx n="75" d="100"/>
        <a:sy n="75" d="100"/>
      </p:scale>
      <p:origin x="0" y="0"/>
    </p:cViewPr>
  </p:sorterViewPr>
  <p:notesViewPr>
    <p:cSldViewPr>
      <p:cViewPr varScale="1">
        <p:scale>
          <a:sx n="83" d="100"/>
          <a:sy n="83" d="100"/>
        </p:scale>
        <p:origin x="-3828" y="-7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tags" Target="tags/tag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E821AA6-70BE-4FDE-A8DC-DB381A688FD8}" type="datetimeFigureOut">
              <a:rPr lang="en-US"/>
              <a:t>3/25/2017</a:t>
            </a:fld>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197E47EA-D299-42CE-88BF-4E1035596DA5}" type="slidenum">
              <a:rPr/>
              <a:t>‹#›</a:t>
            </a:fld>
            <a:endParaRPr/>
          </a:p>
        </p:txBody>
      </p:sp>
    </p:spTree>
    <p:extLst>
      <p:ext uri="{BB962C8B-B14F-4D97-AF65-F5344CB8AC3E}">
        <p14:creationId xmlns:p14="http://schemas.microsoft.com/office/powerpoint/2010/main" val="196681185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381000" y="381000"/>
            <a:ext cx="3432175" cy="2573338"/>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381000" y="3124200"/>
            <a:ext cx="6096000" cy="5334000"/>
          </a:xfrm>
          <a:prstGeom prst="rect">
            <a:avLst/>
          </a:prstGeom>
        </p:spPr>
        <p:txBody>
          <a:bodyPr vert="horz" lIns="0" tIns="0" rIns="0" bIns="91440" rtlCol="0">
            <a:normAutofit/>
          </a:bodyPr>
          <a:lstStyle/>
          <a:p>
            <a:pPr lvl="0"/>
            <a:r>
              <a:rPr/>
              <a:t>Click to edit Master text styles</a:t>
            </a:r>
          </a:p>
          <a:p>
            <a:pPr lvl="1"/>
            <a:r>
              <a:rPr/>
              <a:t>Second level</a:t>
            </a:r>
          </a:p>
          <a:p>
            <a:pPr lvl="2"/>
            <a:r>
              <a:rPr/>
              <a:t>Third level</a:t>
            </a:r>
          </a:p>
          <a:p>
            <a:pPr lvl="3"/>
            <a:r>
              <a:rPr/>
              <a:t>Fourth level</a:t>
            </a:r>
          </a:p>
          <a:p>
            <a:pPr lvl="4"/>
            <a:r>
              <a:rPr/>
              <a:t>Fifth level</a:t>
            </a:r>
          </a:p>
        </p:txBody>
      </p:sp>
      <p:sp>
        <p:nvSpPr>
          <p:cNvPr id="6" name="Footer Placeholder 5"/>
          <p:cNvSpPr>
            <a:spLocks noGrp="1"/>
          </p:cNvSpPr>
          <p:nvPr>
            <p:ph type="ftr" sz="quarter" idx="4"/>
          </p:nvPr>
        </p:nvSpPr>
        <p:spPr>
          <a:xfrm>
            <a:off x="381000" y="8610600"/>
            <a:ext cx="4648200" cy="227013"/>
          </a:xfrm>
          <a:prstGeom prst="rect">
            <a:avLst/>
          </a:prstGeom>
        </p:spPr>
        <p:txBody>
          <a:bodyPr vert="horz" lIns="0" tIns="0" rIns="0" bIns="0" rtlCol="0" anchor="b"/>
          <a:lstStyle>
            <a:lvl1pPr algn="l">
              <a:defRPr sz="900"/>
            </a:lvl1pPr>
          </a:lstStyle>
          <a:p>
            <a:endParaRPr/>
          </a:p>
        </p:txBody>
      </p:sp>
      <p:sp>
        <p:nvSpPr>
          <p:cNvPr id="7" name="Slide Number Placeholder 6"/>
          <p:cNvSpPr>
            <a:spLocks noGrp="1"/>
          </p:cNvSpPr>
          <p:nvPr>
            <p:ph type="sldNum" sz="quarter" idx="5"/>
          </p:nvPr>
        </p:nvSpPr>
        <p:spPr>
          <a:xfrm>
            <a:off x="5715000" y="8610600"/>
            <a:ext cx="762000" cy="227013"/>
          </a:xfrm>
          <a:prstGeom prst="rect">
            <a:avLst/>
          </a:prstGeom>
        </p:spPr>
        <p:txBody>
          <a:bodyPr vert="horz" lIns="0" tIns="0" rIns="0" bIns="0" rtlCol="0" anchor="b"/>
          <a:lstStyle>
            <a:lvl1pPr algn="r">
              <a:defRPr sz="900"/>
            </a:lvl1pPr>
          </a:lstStyle>
          <a:p>
            <a:fld id="{8C72D9AE-7182-4680-8F79-479C4181FF08}" type="slidenum">
              <a:rPr/>
              <a:pPr/>
              <a:t>‹#›</a:t>
            </a:fld>
            <a:endParaRPr/>
          </a:p>
        </p:txBody>
      </p:sp>
      <p:pic>
        <p:nvPicPr>
          <p:cNvPr id="8" name="LOGO"/>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105400" y="381000"/>
            <a:ext cx="1371600" cy="361900"/>
          </a:xfrm>
          <a:prstGeom prst="rect">
            <a:avLst/>
          </a:prstGeom>
        </p:spPr>
      </p:pic>
    </p:spTree>
    <p:extLst>
      <p:ext uri="{BB962C8B-B14F-4D97-AF65-F5344CB8AC3E}">
        <p14:creationId xmlns:p14="http://schemas.microsoft.com/office/powerpoint/2010/main" val="973114905"/>
      </p:ext>
    </p:extLst>
  </p:cSld>
  <p:clrMap bg1="lt1" tx1="dk1" bg2="lt2" tx2="dk2" accent1="accent1" accent2="accent2" accent3="accent3" accent4="accent4" accent5="accent5" accent6="accent6" hlink="hlink" folHlink="folHlink"/>
  <p:notesStyle>
    <a:lvl1pPr marL="36576" indent="-36576" algn="l" defTabSz="914400" rtl="0" eaLnBrk="1" latinLnBrk="0" hangingPunct="1">
      <a:spcBef>
        <a:spcPts val="600"/>
      </a:spcBef>
      <a:buSzPct val="25000"/>
      <a:buFont typeface="Calibri" panose="020F0502020204030204" pitchFamily="34" charset="0"/>
      <a:buChar char=" "/>
      <a:defRPr sz="1100" kern="1200">
        <a:solidFill>
          <a:schemeClr val="tx1"/>
        </a:solidFill>
        <a:latin typeface="+mn-lt"/>
        <a:ea typeface="+mn-ea"/>
        <a:cs typeface="+mn-cs"/>
      </a:defRPr>
    </a:lvl1pPr>
    <a:lvl2pPr marL="228600" indent="-114300" algn="l" defTabSz="914400" rtl="0" eaLnBrk="1" latinLnBrk="0" hangingPunct="1">
      <a:spcBef>
        <a:spcPts val="600"/>
      </a:spcBef>
      <a:buFont typeface="Arial" panose="020B0604020202020204" pitchFamily="34" charset="0"/>
      <a:buChar char="•"/>
      <a:defRPr sz="1050" kern="1200">
        <a:solidFill>
          <a:schemeClr val="tx1"/>
        </a:solidFill>
        <a:latin typeface="+mn-lt"/>
        <a:ea typeface="+mn-ea"/>
        <a:cs typeface="+mn-cs"/>
      </a:defRPr>
    </a:lvl2pPr>
    <a:lvl3pPr marL="400050" indent="-114300" algn="l" defTabSz="914400" rtl="0" eaLnBrk="1" latinLnBrk="0" hangingPunct="1">
      <a:spcBef>
        <a:spcPts val="600"/>
      </a:spcBef>
      <a:buFont typeface="Arial" panose="020B0604020202020204" pitchFamily="34" charset="0"/>
      <a:buChar char="–"/>
      <a:defRPr sz="900" kern="1200">
        <a:solidFill>
          <a:schemeClr val="tx1"/>
        </a:solidFill>
        <a:latin typeface="+mn-lt"/>
        <a:ea typeface="+mn-ea"/>
        <a:cs typeface="+mn-cs"/>
      </a:defRPr>
    </a:lvl3pPr>
    <a:lvl4pPr marL="571500" indent="-114300" algn="l" defTabSz="914400" rtl="0" eaLnBrk="1" latinLnBrk="0" hangingPunct="1">
      <a:spcBef>
        <a:spcPts val="600"/>
      </a:spcBef>
      <a:buFont typeface="Arial" panose="020B0604020202020204" pitchFamily="34" charset="0"/>
      <a:buChar char="•"/>
      <a:defRPr sz="900" kern="1200">
        <a:solidFill>
          <a:schemeClr val="tx1"/>
        </a:solidFill>
        <a:latin typeface="+mn-lt"/>
        <a:ea typeface="+mn-ea"/>
        <a:cs typeface="+mn-cs"/>
      </a:defRPr>
    </a:lvl4pPr>
    <a:lvl5pPr marL="742950" indent="-114300" algn="l" defTabSz="914400" rtl="0" eaLnBrk="1" latinLnBrk="0" hangingPunct="1">
      <a:spcBef>
        <a:spcPts val="600"/>
      </a:spcBef>
      <a:buFont typeface="Arial" panose="020B0604020202020204" pitchFamily="34" charset="0"/>
      <a:buChar char="–"/>
      <a:defRPr sz="8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hyperlink" Target="http://www.ethans.co.in/" TargetMode="Externa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grpSp>
        <p:nvGrpSpPr>
          <p:cNvPr id="55" name="Group 54"/>
          <p:cNvGrpSpPr/>
          <p:nvPr/>
        </p:nvGrpSpPr>
        <p:grpSpPr bwMode="ltGray">
          <a:xfrm>
            <a:off x="615172" y="178278"/>
            <a:ext cx="8331967" cy="2845278"/>
            <a:chOff x="610410" y="178278"/>
            <a:chExt cx="8331967" cy="2845278"/>
          </a:xfrm>
        </p:grpSpPr>
        <p:sp>
          <p:nvSpPr>
            <p:cNvPr id="56" name="Rectangle 55"/>
            <p:cNvSpPr/>
            <p:nvPr/>
          </p:nvSpPr>
          <p:spPr bwMode="ltGray">
            <a:xfrm>
              <a:off x="7760115" y="178278"/>
              <a:ext cx="1182262" cy="1193799"/>
            </a:xfrm>
            <a:prstGeom prst="rect">
              <a:avLst/>
            </a:prstGeom>
            <a:solidFill>
              <a:srgbClr val="E5E5E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57" name="Rectangle 56"/>
            <p:cNvSpPr/>
            <p:nvPr/>
          </p:nvSpPr>
          <p:spPr bwMode="ltGray">
            <a:xfrm>
              <a:off x="7342753" y="1065916"/>
              <a:ext cx="908541" cy="908541"/>
            </a:xfrm>
            <a:prstGeom prst="rect">
              <a:avLst/>
            </a:prstGeom>
            <a:solidFill>
              <a:srgbClr val="FDBA30"/>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58" name="Rectangle 57"/>
            <p:cNvSpPr/>
            <p:nvPr/>
          </p:nvSpPr>
          <p:spPr bwMode="ltGray">
            <a:xfrm>
              <a:off x="6727716" y="943452"/>
              <a:ext cx="1168114" cy="1179513"/>
            </a:xfrm>
            <a:prstGeom prst="rect">
              <a:avLst/>
            </a:prstGeom>
            <a:solidFill>
              <a:srgbClr val="E5E5E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59" name="Rectangle 58"/>
            <p:cNvSpPr/>
            <p:nvPr/>
          </p:nvSpPr>
          <p:spPr bwMode="ltGray">
            <a:xfrm>
              <a:off x="7342754" y="1065916"/>
              <a:ext cx="553076" cy="908541"/>
            </a:xfrm>
            <a:prstGeom prst="rect">
              <a:avLst/>
            </a:prstGeom>
            <a:solidFill>
              <a:srgbClr val="E5AA2D"/>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60" name="Rectangle 23"/>
            <p:cNvSpPr/>
            <p:nvPr/>
          </p:nvSpPr>
          <p:spPr bwMode="ltGray">
            <a:xfrm>
              <a:off x="7760115" y="943452"/>
              <a:ext cx="135715" cy="428625"/>
            </a:xfrm>
            <a:custGeom>
              <a:avLst/>
              <a:gdLst/>
              <a:ahLst/>
              <a:cxnLst/>
              <a:rect l="l" t="t" r="r" b="b"/>
              <a:pathLst>
                <a:path w="135715" h="428625">
                  <a:moveTo>
                    <a:pt x="0" y="0"/>
                  </a:moveTo>
                  <a:lnTo>
                    <a:pt x="135715" y="0"/>
                  </a:lnTo>
                  <a:lnTo>
                    <a:pt x="135715" y="428625"/>
                  </a:lnTo>
                  <a:lnTo>
                    <a:pt x="0" y="428625"/>
                  </a:lnTo>
                  <a:close/>
                </a:path>
              </a:pathLst>
            </a:custGeom>
            <a:solidFill>
              <a:srgbClr val="D3D4D6"/>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61" name="Rectangle 60"/>
            <p:cNvSpPr/>
            <p:nvPr/>
          </p:nvSpPr>
          <p:spPr bwMode="ltGray">
            <a:xfrm>
              <a:off x="7760115" y="1065916"/>
              <a:ext cx="491179" cy="306161"/>
            </a:xfrm>
            <a:prstGeom prst="rect">
              <a:avLst/>
            </a:prstGeom>
            <a:solidFill>
              <a:srgbClr val="E5AA2D"/>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62" name="Rectangle 61"/>
            <p:cNvSpPr/>
            <p:nvPr/>
          </p:nvSpPr>
          <p:spPr bwMode="ltGray">
            <a:xfrm>
              <a:off x="7760115" y="1065916"/>
              <a:ext cx="135716" cy="306161"/>
            </a:xfrm>
            <a:prstGeom prst="rect">
              <a:avLst/>
            </a:prstGeom>
            <a:solidFill>
              <a:srgbClr val="D29C28"/>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63" name="Rectangle 62"/>
            <p:cNvSpPr/>
            <p:nvPr/>
          </p:nvSpPr>
          <p:spPr bwMode="ltGray">
            <a:xfrm>
              <a:off x="7064243" y="1296831"/>
              <a:ext cx="371294" cy="375283"/>
            </a:xfrm>
            <a:prstGeom prst="rect">
              <a:avLst/>
            </a:prstGeom>
            <a:solidFill>
              <a:srgbClr val="E5AA2D"/>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64" name="Rectangle 63"/>
            <p:cNvSpPr/>
            <p:nvPr/>
          </p:nvSpPr>
          <p:spPr bwMode="ltGray">
            <a:xfrm>
              <a:off x="7342753" y="1296831"/>
              <a:ext cx="92783" cy="375283"/>
            </a:xfrm>
            <a:prstGeom prst="rect">
              <a:avLst/>
            </a:prstGeom>
            <a:solidFill>
              <a:srgbClr val="E0871C"/>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65" name="Rectangle 64"/>
            <p:cNvSpPr/>
            <p:nvPr/>
          </p:nvSpPr>
          <p:spPr bwMode="ltGray">
            <a:xfrm>
              <a:off x="6579483" y="1913285"/>
              <a:ext cx="355684" cy="359506"/>
            </a:xfrm>
            <a:prstGeom prst="rect">
              <a:avLst/>
            </a:prstGeom>
            <a:solidFill>
              <a:srgbClr val="FDBA30"/>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66" name="Rectangle 65"/>
            <p:cNvSpPr/>
            <p:nvPr/>
          </p:nvSpPr>
          <p:spPr bwMode="ltGray">
            <a:xfrm>
              <a:off x="6727716" y="1913285"/>
              <a:ext cx="207451" cy="209680"/>
            </a:xfrm>
            <a:prstGeom prst="rect">
              <a:avLst/>
            </a:prstGeom>
            <a:solidFill>
              <a:srgbClr val="E5AA2D"/>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67" name="Rectangle 66"/>
            <p:cNvSpPr/>
            <p:nvPr/>
          </p:nvSpPr>
          <p:spPr bwMode="ltGray">
            <a:xfrm>
              <a:off x="4700590" y="1307021"/>
              <a:ext cx="778219" cy="785813"/>
            </a:xfrm>
            <a:prstGeom prst="rect">
              <a:avLst/>
            </a:prstGeom>
            <a:solidFill>
              <a:srgbClr val="E5E5E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68" name="Rectangle 67"/>
            <p:cNvSpPr/>
            <p:nvPr/>
          </p:nvSpPr>
          <p:spPr bwMode="ltGray">
            <a:xfrm>
              <a:off x="4124326" y="1897572"/>
              <a:ext cx="763934" cy="771388"/>
            </a:xfrm>
            <a:prstGeom prst="rect">
              <a:avLst/>
            </a:prstGeom>
            <a:solidFill>
              <a:srgbClr val="E5E5E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69" name="Rectangle 68"/>
            <p:cNvSpPr/>
            <p:nvPr/>
          </p:nvSpPr>
          <p:spPr bwMode="ltGray">
            <a:xfrm>
              <a:off x="3206751" y="1535622"/>
              <a:ext cx="763934" cy="771388"/>
            </a:xfrm>
            <a:prstGeom prst="rect">
              <a:avLst/>
            </a:prstGeom>
            <a:solidFill>
              <a:srgbClr val="E5E5E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70" name="Rectangle 69"/>
            <p:cNvSpPr/>
            <p:nvPr/>
          </p:nvSpPr>
          <p:spPr bwMode="ltGray">
            <a:xfrm>
              <a:off x="785069" y="2029017"/>
              <a:ext cx="508907" cy="513873"/>
            </a:xfrm>
            <a:prstGeom prst="rect">
              <a:avLst/>
            </a:prstGeom>
            <a:solidFill>
              <a:srgbClr val="E5E5E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71" name="Rectangle 70"/>
            <p:cNvSpPr/>
            <p:nvPr/>
          </p:nvSpPr>
          <p:spPr bwMode="ltGray">
            <a:xfrm>
              <a:off x="5279710" y="982650"/>
              <a:ext cx="818771" cy="826761"/>
            </a:xfrm>
            <a:prstGeom prst="rect">
              <a:avLst/>
            </a:prstGeom>
            <a:solidFill>
              <a:srgbClr val="F7F7F7"/>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72" name="Rectangle 43"/>
            <p:cNvSpPr/>
            <p:nvPr/>
          </p:nvSpPr>
          <p:spPr bwMode="ltGray">
            <a:xfrm>
              <a:off x="5279710" y="1307021"/>
              <a:ext cx="199099" cy="502390"/>
            </a:xfrm>
            <a:custGeom>
              <a:avLst/>
              <a:gdLst/>
              <a:ahLst/>
              <a:cxnLst/>
              <a:rect l="l" t="t" r="r" b="b"/>
              <a:pathLst>
                <a:path w="199099" h="502390">
                  <a:moveTo>
                    <a:pt x="0" y="0"/>
                  </a:moveTo>
                  <a:lnTo>
                    <a:pt x="199099" y="0"/>
                  </a:lnTo>
                  <a:lnTo>
                    <a:pt x="199099" y="502390"/>
                  </a:lnTo>
                  <a:lnTo>
                    <a:pt x="0" y="502390"/>
                  </a:lnTo>
                  <a:close/>
                </a:path>
              </a:pathLst>
            </a:custGeom>
            <a:solidFill>
              <a:srgbClr val="F3F3F4"/>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73" name="Rectangle 72"/>
            <p:cNvSpPr/>
            <p:nvPr/>
          </p:nvSpPr>
          <p:spPr bwMode="ltGray">
            <a:xfrm>
              <a:off x="5607932" y="833457"/>
              <a:ext cx="310267" cy="313601"/>
            </a:xfrm>
            <a:prstGeom prst="rect">
              <a:avLst/>
            </a:prstGeom>
            <a:solidFill>
              <a:srgbClr val="E7E7E8"/>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120" name="Rectangle 46"/>
            <p:cNvSpPr/>
            <p:nvPr/>
          </p:nvSpPr>
          <p:spPr bwMode="ltGray">
            <a:xfrm>
              <a:off x="5607932" y="982650"/>
              <a:ext cx="310267" cy="164408"/>
            </a:xfrm>
            <a:custGeom>
              <a:avLst/>
              <a:gdLst/>
              <a:ahLst/>
              <a:cxnLst/>
              <a:rect l="l" t="t" r="r" b="b"/>
              <a:pathLst>
                <a:path w="310267" h="164408">
                  <a:moveTo>
                    <a:pt x="0" y="0"/>
                  </a:moveTo>
                  <a:lnTo>
                    <a:pt x="310267" y="0"/>
                  </a:lnTo>
                  <a:lnTo>
                    <a:pt x="310267" y="164408"/>
                  </a:lnTo>
                  <a:lnTo>
                    <a:pt x="0" y="164408"/>
                  </a:lnTo>
                  <a:close/>
                </a:path>
              </a:pathLst>
            </a:custGeom>
            <a:solidFill>
              <a:srgbClr val="F3F3F4"/>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121" name="Rectangle 120"/>
            <p:cNvSpPr/>
            <p:nvPr/>
          </p:nvSpPr>
          <p:spPr bwMode="ltGray">
            <a:xfrm>
              <a:off x="5814966" y="1071851"/>
              <a:ext cx="405874" cy="410235"/>
            </a:xfrm>
            <a:prstGeom prst="rect">
              <a:avLst/>
            </a:prstGeom>
            <a:solidFill>
              <a:srgbClr val="C7C8CA"/>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122" name="Rectangle 46"/>
            <p:cNvSpPr/>
            <p:nvPr/>
          </p:nvSpPr>
          <p:spPr bwMode="ltGray">
            <a:xfrm>
              <a:off x="5814966" y="1071851"/>
              <a:ext cx="103233" cy="75207"/>
            </a:xfrm>
            <a:custGeom>
              <a:avLst/>
              <a:gdLst/>
              <a:ahLst/>
              <a:cxnLst/>
              <a:rect l="l" t="t" r="r" b="b"/>
              <a:pathLst>
                <a:path w="103233" h="75207">
                  <a:moveTo>
                    <a:pt x="0" y="0"/>
                  </a:moveTo>
                  <a:lnTo>
                    <a:pt x="103233" y="0"/>
                  </a:lnTo>
                  <a:lnTo>
                    <a:pt x="103233" y="75207"/>
                  </a:lnTo>
                  <a:lnTo>
                    <a:pt x="0" y="75207"/>
                  </a:lnTo>
                  <a:close/>
                </a:path>
              </a:pathLst>
            </a:custGeom>
            <a:solidFill>
              <a:srgbClr val="BEC0C2"/>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128" name="Rectangle 53"/>
            <p:cNvSpPr/>
            <p:nvPr/>
          </p:nvSpPr>
          <p:spPr bwMode="ltGray">
            <a:xfrm>
              <a:off x="4700590" y="1897572"/>
              <a:ext cx="187670" cy="195262"/>
            </a:xfrm>
            <a:custGeom>
              <a:avLst/>
              <a:gdLst/>
              <a:ahLst/>
              <a:cxnLst/>
              <a:rect l="l" t="t" r="r" b="b"/>
              <a:pathLst>
                <a:path w="187670" h="195262">
                  <a:moveTo>
                    <a:pt x="0" y="0"/>
                  </a:moveTo>
                  <a:lnTo>
                    <a:pt x="187670" y="0"/>
                  </a:lnTo>
                  <a:lnTo>
                    <a:pt x="187670" y="195262"/>
                  </a:lnTo>
                  <a:lnTo>
                    <a:pt x="0" y="195262"/>
                  </a:lnTo>
                  <a:close/>
                </a:path>
              </a:pathLst>
            </a:custGeom>
            <a:solidFill>
              <a:srgbClr val="D3D4D6"/>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129" name="Rectangle 128"/>
            <p:cNvSpPr/>
            <p:nvPr/>
          </p:nvSpPr>
          <p:spPr bwMode="ltGray">
            <a:xfrm>
              <a:off x="4214766" y="2200326"/>
              <a:ext cx="376284" cy="380327"/>
            </a:xfrm>
            <a:prstGeom prst="rect">
              <a:avLst/>
            </a:prstGeom>
            <a:solidFill>
              <a:srgbClr val="C0C1C4"/>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130" name="Rectangle 129"/>
            <p:cNvSpPr/>
            <p:nvPr/>
          </p:nvSpPr>
          <p:spPr bwMode="ltGray">
            <a:xfrm>
              <a:off x="3776616" y="2783396"/>
              <a:ext cx="237607" cy="240160"/>
            </a:xfrm>
            <a:prstGeom prst="rect">
              <a:avLst/>
            </a:prstGeom>
            <a:solidFill>
              <a:srgbClr val="C7C8CA"/>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131" name="Rectangle 130"/>
            <p:cNvSpPr/>
            <p:nvPr/>
          </p:nvSpPr>
          <p:spPr bwMode="ltGray">
            <a:xfrm>
              <a:off x="2927048" y="2101537"/>
              <a:ext cx="608677" cy="608677"/>
            </a:xfrm>
            <a:prstGeom prst="rect">
              <a:avLst/>
            </a:prstGeom>
            <a:solidFill>
              <a:srgbClr val="FDBA30"/>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132" name="Rectangle 131"/>
            <p:cNvSpPr/>
            <p:nvPr/>
          </p:nvSpPr>
          <p:spPr bwMode="ltGray">
            <a:xfrm>
              <a:off x="2515005" y="2019492"/>
              <a:ext cx="782577" cy="790214"/>
            </a:xfrm>
            <a:prstGeom prst="rect">
              <a:avLst/>
            </a:prstGeom>
            <a:solidFill>
              <a:srgbClr val="E5E5E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133" name="Rectangle 132"/>
            <p:cNvSpPr/>
            <p:nvPr/>
          </p:nvSpPr>
          <p:spPr bwMode="ltGray">
            <a:xfrm>
              <a:off x="2927049" y="2101537"/>
              <a:ext cx="370533" cy="608677"/>
            </a:xfrm>
            <a:prstGeom prst="rect">
              <a:avLst/>
            </a:prstGeom>
            <a:solidFill>
              <a:srgbClr val="E5AA2D"/>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134" name="Rectangle 23"/>
            <p:cNvSpPr/>
            <p:nvPr/>
          </p:nvSpPr>
          <p:spPr bwMode="ltGray">
            <a:xfrm>
              <a:off x="3206660" y="2019492"/>
              <a:ext cx="90922" cy="287157"/>
            </a:xfrm>
            <a:custGeom>
              <a:avLst/>
              <a:gdLst/>
              <a:ahLst/>
              <a:cxnLst/>
              <a:rect l="l" t="t" r="r" b="b"/>
              <a:pathLst>
                <a:path w="135715" h="428625">
                  <a:moveTo>
                    <a:pt x="0" y="0"/>
                  </a:moveTo>
                  <a:lnTo>
                    <a:pt x="135715" y="0"/>
                  </a:lnTo>
                  <a:lnTo>
                    <a:pt x="135715" y="428625"/>
                  </a:lnTo>
                  <a:lnTo>
                    <a:pt x="0" y="428625"/>
                  </a:lnTo>
                  <a:close/>
                </a:path>
              </a:pathLst>
            </a:custGeom>
            <a:solidFill>
              <a:srgbClr val="D3D4D6"/>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135" name="Rectangle 134"/>
            <p:cNvSpPr/>
            <p:nvPr/>
          </p:nvSpPr>
          <p:spPr bwMode="ltGray">
            <a:xfrm>
              <a:off x="3206660" y="2101537"/>
              <a:ext cx="329065" cy="205112"/>
            </a:xfrm>
            <a:prstGeom prst="rect">
              <a:avLst/>
            </a:prstGeom>
            <a:solidFill>
              <a:srgbClr val="E5AA2D"/>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136" name="Rectangle 135"/>
            <p:cNvSpPr/>
            <p:nvPr/>
          </p:nvSpPr>
          <p:spPr bwMode="ltGray">
            <a:xfrm>
              <a:off x="2740461" y="2256238"/>
              <a:ext cx="248748" cy="251421"/>
            </a:xfrm>
            <a:prstGeom prst="rect">
              <a:avLst/>
            </a:prstGeom>
            <a:solidFill>
              <a:srgbClr val="E5AA2D"/>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137" name="Rectangle 136"/>
            <p:cNvSpPr/>
            <p:nvPr/>
          </p:nvSpPr>
          <p:spPr bwMode="ltGray">
            <a:xfrm>
              <a:off x="2927048" y="2256238"/>
              <a:ext cx="62160" cy="251421"/>
            </a:xfrm>
            <a:prstGeom prst="rect">
              <a:avLst/>
            </a:prstGeom>
            <a:solidFill>
              <a:srgbClr val="E0871C"/>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138" name="Rectangle 137"/>
            <p:cNvSpPr/>
            <p:nvPr/>
          </p:nvSpPr>
          <p:spPr bwMode="ltGray">
            <a:xfrm>
              <a:off x="2415696" y="2669231"/>
              <a:ext cx="238290" cy="240851"/>
            </a:xfrm>
            <a:prstGeom prst="rect">
              <a:avLst/>
            </a:prstGeom>
            <a:solidFill>
              <a:srgbClr val="FDBA30"/>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139" name="Rectangle 138"/>
            <p:cNvSpPr/>
            <p:nvPr/>
          </p:nvSpPr>
          <p:spPr bwMode="ltGray">
            <a:xfrm>
              <a:off x="2515005" y="2669231"/>
              <a:ext cx="138982" cy="140475"/>
            </a:xfrm>
            <a:prstGeom prst="rect">
              <a:avLst/>
            </a:prstGeom>
            <a:solidFill>
              <a:srgbClr val="E5AA2D"/>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140" name="Rectangle 139"/>
            <p:cNvSpPr/>
            <p:nvPr/>
          </p:nvSpPr>
          <p:spPr bwMode="ltGray">
            <a:xfrm>
              <a:off x="3206661" y="2101537"/>
              <a:ext cx="90922" cy="205112"/>
            </a:xfrm>
            <a:prstGeom prst="rect">
              <a:avLst/>
            </a:prstGeom>
            <a:solidFill>
              <a:srgbClr val="D29C28"/>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141" name="Rectangle 140"/>
            <p:cNvSpPr/>
            <p:nvPr/>
          </p:nvSpPr>
          <p:spPr bwMode="ltGray">
            <a:xfrm>
              <a:off x="1158559" y="2250875"/>
              <a:ext cx="527374" cy="532521"/>
            </a:xfrm>
            <a:prstGeom prst="rect">
              <a:avLst/>
            </a:prstGeom>
            <a:solidFill>
              <a:srgbClr val="E5E5E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142" name="Rectangle 141"/>
            <p:cNvSpPr/>
            <p:nvPr/>
          </p:nvSpPr>
          <p:spPr bwMode="ltGray">
            <a:xfrm>
              <a:off x="1551010" y="2031059"/>
              <a:ext cx="554855" cy="560270"/>
            </a:xfrm>
            <a:prstGeom prst="rect">
              <a:avLst/>
            </a:prstGeom>
            <a:solidFill>
              <a:srgbClr val="F7F7F7"/>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143" name="Rectangle 43"/>
            <p:cNvSpPr/>
            <p:nvPr/>
          </p:nvSpPr>
          <p:spPr bwMode="ltGray">
            <a:xfrm>
              <a:off x="1551010" y="2250875"/>
              <a:ext cx="134923" cy="340454"/>
            </a:xfrm>
            <a:custGeom>
              <a:avLst/>
              <a:gdLst/>
              <a:ahLst/>
              <a:cxnLst/>
              <a:rect l="l" t="t" r="r" b="b"/>
              <a:pathLst>
                <a:path w="199099" h="502390">
                  <a:moveTo>
                    <a:pt x="0" y="0"/>
                  </a:moveTo>
                  <a:lnTo>
                    <a:pt x="199099" y="0"/>
                  </a:lnTo>
                  <a:lnTo>
                    <a:pt x="199099" y="502390"/>
                  </a:lnTo>
                  <a:lnTo>
                    <a:pt x="0" y="502390"/>
                  </a:lnTo>
                  <a:close/>
                </a:path>
              </a:pathLst>
            </a:custGeom>
            <a:solidFill>
              <a:srgbClr val="F3F3F4"/>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144" name="Rectangle 143"/>
            <p:cNvSpPr/>
            <p:nvPr/>
          </p:nvSpPr>
          <p:spPr bwMode="ltGray">
            <a:xfrm>
              <a:off x="1773436" y="1929956"/>
              <a:ext cx="210258" cy="212517"/>
            </a:xfrm>
            <a:prstGeom prst="rect">
              <a:avLst/>
            </a:prstGeom>
            <a:solidFill>
              <a:srgbClr val="E7E7E8"/>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145" name="Rectangle 46"/>
            <p:cNvSpPr/>
            <p:nvPr/>
          </p:nvSpPr>
          <p:spPr bwMode="ltGray">
            <a:xfrm>
              <a:off x="1773436" y="2031059"/>
              <a:ext cx="210258" cy="111414"/>
            </a:xfrm>
            <a:custGeom>
              <a:avLst/>
              <a:gdLst/>
              <a:ahLst/>
              <a:cxnLst/>
              <a:rect l="l" t="t" r="r" b="b"/>
              <a:pathLst>
                <a:path w="310267" h="164408">
                  <a:moveTo>
                    <a:pt x="0" y="0"/>
                  </a:moveTo>
                  <a:lnTo>
                    <a:pt x="310267" y="0"/>
                  </a:lnTo>
                  <a:lnTo>
                    <a:pt x="310267" y="164408"/>
                  </a:lnTo>
                  <a:lnTo>
                    <a:pt x="0" y="164408"/>
                  </a:lnTo>
                  <a:close/>
                </a:path>
              </a:pathLst>
            </a:custGeom>
            <a:solidFill>
              <a:srgbClr val="F3F3F4"/>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146" name="Rectangle 145"/>
            <p:cNvSpPr/>
            <p:nvPr/>
          </p:nvSpPr>
          <p:spPr bwMode="ltGray">
            <a:xfrm>
              <a:off x="1913736" y="2091508"/>
              <a:ext cx="275048" cy="278003"/>
            </a:xfrm>
            <a:prstGeom prst="rect">
              <a:avLst/>
            </a:prstGeom>
            <a:solidFill>
              <a:srgbClr val="C7C8CA"/>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147" name="Rectangle 46"/>
            <p:cNvSpPr/>
            <p:nvPr/>
          </p:nvSpPr>
          <p:spPr bwMode="ltGray">
            <a:xfrm>
              <a:off x="1913736" y="2091508"/>
              <a:ext cx="69958" cy="50965"/>
            </a:xfrm>
            <a:custGeom>
              <a:avLst/>
              <a:gdLst/>
              <a:ahLst/>
              <a:cxnLst/>
              <a:rect l="l" t="t" r="r" b="b"/>
              <a:pathLst>
                <a:path w="103233" h="75207">
                  <a:moveTo>
                    <a:pt x="0" y="0"/>
                  </a:moveTo>
                  <a:lnTo>
                    <a:pt x="103233" y="0"/>
                  </a:lnTo>
                  <a:lnTo>
                    <a:pt x="103233" y="75207"/>
                  </a:lnTo>
                  <a:lnTo>
                    <a:pt x="0" y="75207"/>
                  </a:lnTo>
                  <a:close/>
                </a:path>
              </a:pathLst>
            </a:custGeom>
            <a:solidFill>
              <a:srgbClr val="BEC0C2"/>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148" name="Rectangle 74"/>
            <p:cNvSpPr/>
            <p:nvPr/>
          </p:nvSpPr>
          <p:spPr bwMode="ltGray">
            <a:xfrm>
              <a:off x="1158559" y="2250875"/>
              <a:ext cx="135417" cy="292015"/>
            </a:xfrm>
            <a:custGeom>
              <a:avLst/>
              <a:gdLst/>
              <a:ahLst/>
              <a:cxnLst/>
              <a:rect l="l" t="t" r="r" b="b"/>
              <a:pathLst>
                <a:path w="135417" h="292015">
                  <a:moveTo>
                    <a:pt x="0" y="0"/>
                  </a:moveTo>
                  <a:lnTo>
                    <a:pt x="135417" y="0"/>
                  </a:lnTo>
                  <a:lnTo>
                    <a:pt x="135417" y="292015"/>
                  </a:lnTo>
                  <a:lnTo>
                    <a:pt x="0" y="292015"/>
                  </a:lnTo>
                  <a:close/>
                </a:path>
              </a:pathLst>
            </a:custGeom>
            <a:solidFill>
              <a:srgbClr val="D3D4D6"/>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149" name="Rectangle 148"/>
            <p:cNvSpPr/>
            <p:nvPr/>
          </p:nvSpPr>
          <p:spPr bwMode="ltGray">
            <a:xfrm>
              <a:off x="835434" y="2213106"/>
              <a:ext cx="234241" cy="236758"/>
            </a:xfrm>
            <a:prstGeom prst="rect">
              <a:avLst/>
            </a:prstGeom>
            <a:solidFill>
              <a:srgbClr val="C0C1C4"/>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150" name="Rectangle 149"/>
            <p:cNvSpPr/>
            <p:nvPr/>
          </p:nvSpPr>
          <p:spPr bwMode="ltGray">
            <a:xfrm>
              <a:off x="610410" y="2761214"/>
              <a:ext cx="158015" cy="159713"/>
            </a:xfrm>
            <a:prstGeom prst="rect">
              <a:avLst/>
            </a:prstGeom>
            <a:solidFill>
              <a:srgbClr val="FDBA30"/>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grpSp>
      <p:pic>
        <p:nvPicPr>
          <p:cNvPr id="74" name="LOGO"/>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6288" y="834568"/>
            <a:ext cx="2194560" cy="579039"/>
          </a:xfrm>
          <a:prstGeom prst="rect">
            <a:avLst/>
          </a:prstGeom>
        </p:spPr>
      </p:pic>
      <p:sp>
        <p:nvSpPr>
          <p:cNvPr id="7" name="Title 6"/>
          <p:cNvSpPr>
            <a:spLocks noGrp="1"/>
          </p:cNvSpPr>
          <p:nvPr>
            <p:ph type="title"/>
          </p:nvPr>
        </p:nvSpPr>
        <p:spPr>
          <a:xfrm>
            <a:off x="914400" y="3048000"/>
            <a:ext cx="7315202" cy="1393825"/>
          </a:xfrm>
        </p:spPr>
        <p:txBody>
          <a:bodyPr/>
          <a:lstStyle>
            <a:lvl1pPr>
              <a:defRPr sz="3200"/>
            </a:lvl1pPr>
          </a:lstStyle>
          <a:p>
            <a:r>
              <a:rPr lang="en-US" smtClean="0"/>
              <a:t>Click to edit Master title style</a:t>
            </a:r>
            <a:endParaRPr/>
          </a:p>
        </p:txBody>
      </p:sp>
      <p:sp>
        <p:nvSpPr>
          <p:cNvPr id="3" name="Subtitle 2"/>
          <p:cNvSpPr>
            <a:spLocks noGrp="1"/>
          </p:cNvSpPr>
          <p:nvPr>
            <p:ph type="subTitle" idx="1" hasCustomPrompt="1"/>
          </p:nvPr>
        </p:nvSpPr>
        <p:spPr>
          <a:xfrm>
            <a:off x="914399" y="5050673"/>
            <a:ext cx="7315202" cy="381000"/>
          </a:xfrm>
        </p:spPr>
        <p:txBody>
          <a:bodyPr>
            <a:noAutofit/>
          </a:bodyPr>
          <a:lstStyle>
            <a:lvl1pPr marL="0" indent="0" algn="l">
              <a:spcBef>
                <a:spcPts val="0"/>
              </a:spcBef>
              <a:buNone/>
              <a:defRPr sz="24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a:t>Click to add presenter’s name</a:t>
            </a:r>
          </a:p>
        </p:txBody>
      </p:sp>
      <p:grpSp>
        <p:nvGrpSpPr>
          <p:cNvPr id="123" name="Frame"/>
          <p:cNvGrpSpPr/>
          <p:nvPr/>
        </p:nvGrpSpPr>
        <p:grpSpPr bwMode="invGray">
          <a:xfrm>
            <a:off x="0" y="0"/>
            <a:ext cx="9144000" cy="6858000"/>
            <a:chOff x="0" y="0"/>
            <a:chExt cx="9144000" cy="6858000"/>
          </a:xfrm>
        </p:grpSpPr>
        <p:sp>
          <p:nvSpPr>
            <p:cNvPr id="124" name="Rectangle 123"/>
            <p:cNvSpPr/>
            <p:nvPr/>
          </p:nvSpPr>
          <p:spPr bwMode="invGray">
            <a:xfrm>
              <a:off x="0" y="0"/>
              <a:ext cx="196850" cy="6858000"/>
            </a:xfrm>
            <a:prstGeom prst="rect">
              <a:avLst/>
            </a:prstGeom>
            <a:solidFill>
              <a:schemeClr val="tx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125" name="Rectangle 124"/>
            <p:cNvSpPr/>
            <p:nvPr/>
          </p:nvSpPr>
          <p:spPr bwMode="invGray">
            <a:xfrm>
              <a:off x="8947150" y="0"/>
              <a:ext cx="196850" cy="6858000"/>
            </a:xfrm>
            <a:prstGeom prst="rect">
              <a:avLst/>
            </a:prstGeom>
            <a:solidFill>
              <a:schemeClr val="tx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126" name="Rectangle 125"/>
            <p:cNvSpPr/>
            <p:nvPr/>
          </p:nvSpPr>
          <p:spPr bwMode="invGray">
            <a:xfrm>
              <a:off x="0" y="0"/>
              <a:ext cx="9144000" cy="201168"/>
            </a:xfrm>
            <a:prstGeom prst="rect">
              <a:avLst/>
            </a:prstGeom>
            <a:solidFill>
              <a:schemeClr val="tx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127" name="Rectangle 126"/>
            <p:cNvSpPr/>
            <p:nvPr/>
          </p:nvSpPr>
          <p:spPr bwMode="invGray">
            <a:xfrm>
              <a:off x="0" y="6656832"/>
              <a:ext cx="9144000" cy="201168"/>
            </a:xfrm>
            <a:prstGeom prst="rect">
              <a:avLst/>
            </a:prstGeom>
            <a:solidFill>
              <a:schemeClr val="tx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grpSp>
    </p:spTree>
    <p:extLst>
      <p:ext uri="{BB962C8B-B14F-4D97-AF65-F5344CB8AC3E}">
        <p14:creationId xmlns:p14="http://schemas.microsoft.com/office/powerpoint/2010/main" val="2404157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secHead" preserve="1">
  <p:cSld name="Transition Vertical Pictur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5" name="Rectangle 82"/>
          <p:cNvSpPr/>
          <p:nvPr/>
        </p:nvSpPr>
        <p:spPr bwMode="white">
          <a:xfrm>
            <a:off x="196850" y="100583"/>
            <a:ext cx="6729730" cy="6656832"/>
          </a:xfrm>
          <a:custGeom>
            <a:avLst/>
            <a:gdLst/>
            <a:ahLst/>
            <a:cxnLst/>
            <a:rect l="l" t="t" r="r" b="b"/>
            <a:pathLst>
              <a:path w="6729730" h="6656832">
                <a:moveTo>
                  <a:pt x="0" y="0"/>
                </a:moveTo>
                <a:lnTo>
                  <a:pt x="5886450" y="0"/>
                </a:lnTo>
                <a:lnTo>
                  <a:pt x="5886450" y="3124200"/>
                </a:lnTo>
                <a:lnTo>
                  <a:pt x="6470650" y="3124200"/>
                </a:lnTo>
                <a:lnTo>
                  <a:pt x="6470650" y="5210708"/>
                </a:lnTo>
                <a:lnTo>
                  <a:pt x="6729730" y="5210708"/>
                </a:lnTo>
                <a:lnTo>
                  <a:pt x="6729730" y="6641591"/>
                </a:lnTo>
                <a:lnTo>
                  <a:pt x="6470650" y="6641591"/>
                </a:lnTo>
                <a:lnTo>
                  <a:pt x="6470650" y="6656832"/>
                </a:lnTo>
                <a:lnTo>
                  <a:pt x="584200" y="6656832"/>
                </a:lnTo>
                <a:lnTo>
                  <a:pt x="584200" y="6655816"/>
                </a:lnTo>
                <a:lnTo>
                  <a:pt x="0" y="6655816"/>
                </a:lnTo>
                <a:close/>
              </a:path>
            </a:pathLst>
          </a:custGeom>
          <a:solidFill>
            <a:srgbClr val="EFEFEF"/>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grpSp>
        <p:nvGrpSpPr>
          <p:cNvPr id="16" name="Group 15"/>
          <p:cNvGrpSpPr/>
          <p:nvPr/>
        </p:nvGrpSpPr>
        <p:grpSpPr bwMode="ltGray">
          <a:xfrm>
            <a:off x="5486401" y="187419"/>
            <a:ext cx="1440575" cy="1811704"/>
            <a:chOff x="10441503" y="494758"/>
            <a:chExt cx="1329339" cy="1671811"/>
          </a:xfrm>
        </p:grpSpPr>
        <p:sp>
          <p:nvSpPr>
            <p:cNvPr id="17" name="Rectangle 16"/>
            <p:cNvSpPr/>
            <p:nvPr/>
          </p:nvSpPr>
          <p:spPr bwMode="ltGray">
            <a:xfrm rot="16200000">
              <a:off x="10563967" y="494758"/>
              <a:ext cx="908541" cy="908541"/>
            </a:xfrm>
            <a:prstGeom prst="rect">
              <a:avLst/>
            </a:prstGeom>
            <a:solidFill>
              <a:srgbClr val="FDBA30"/>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18" name="Rectangle 17"/>
            <p:cNvSpPr/>
            <p:nvPr/>
          </p:nvSpPr>
          <p:spPr bwMode="ltGray">
            <a:xfrm rot="16200000">
              <a:off x="10447203" y="844523"/>
              <a:ext cx="1168114" cy="1179513"/>
            </a:xfrm>
            <a:prstGeom prst="rect">
              <a:avLst/>
            </a:prstGeom>
            <a:solidFill>
              <a:srgbClr val="E5E5E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19" name="Rectangle 18"/>
            <p:cNvSpPr/>
            <p:nvPr/>
          </p:nvSpPr>
          <p:spPr bwMode="ltGray">
            <a:xfrm rot="16200000">
              <a:off x="10741700" y="672490"/>
              <a:ext cx="553076" cy="908541"/>
            </a:xfrm>
            <a:prstGeom prst="rect">
              <a:avLst/>
            </a:prstGeom>
            <a:solidFill>
              <a:srgbClr val="E5AA2D"/>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20" name="Rectangle 19"/>
            <p:cNvSpPr/>
            <p:nvPr/>
          </p:nvSpPr>
          <p:spPr bwMode="ltGray">
            <a:xfrm rot="16200000">
              <a:off x="10796877" y="1308521"/>
              <a:ext cx="371294" cy="375283"/>
            </a:xfrm>
            <a:prstGeom prst="rect">
              <a:avLst/>
            </a:prstGeom>
            <a:solidFill>
              <a:srgbClr val="E5AA2D"/>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21" name="Rectangle 20"/>
            <p:cNvSpPr/>
            <p:nvPr/>
          </p:nvSpPr>
          <p:spPr bwMode="ltGray">
            <a:xfrm rot="16200000">
              <a:off x="10936132" y="1169266"/>
              <a:ext cx="92783" cy="375283"/>
            </a:xfrm>
            <a:prstGeom prst="rect">
              <a:avLst/>
            </a:prstGeom>
            <a:solidFill>
              <a:srgbClr val="E0871C"/>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22" name="Rectangle 21"/>
            <p:cNvSpPr/>
            <p:nvPr/>
          </p:nvSpPr>
          <p:spPr bwMode="ltGray">
            <a:xfrm rot="16200000">
              <a:off x="11413247" y="1808974"/>
              <a:ext cx="355684" cy="359506"/>
            </a:xfrm>
            <a:prstGeom prst="rect">
              <a:avLst/>
            </a:prstGeom>
            <a:solidFill>
              <a:srgbClr val="FDBA30"/>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23" name="Rectangle 22"/>
            <p:cNvSpPr/>
            <p:nvPr/>
          </p:nvSpPr>
          <p:spPr bwMode="ltGray">
            <a:xfrm rot="16200000">
              <a:off x="11412451" y="1809771"/>
              <a:ext cx="207451" cy="209680"/>
            </a:xfrm>
            <a:prstGeom prst="rect">
              <a:avLst/>
            </a:prstGeom>
            <a:solidFill>
              <a:srgbClr val="E5AA2D"/>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grpSp>
      <p:grpSp>
        <p:nvGrpSpPr>
          <p:cNvPr id="24" name="Group 23"/>
          <p:cNvGrpSpPr/>
          <p:nvPr/>
        </p:nvGrpSpPr>
        <p:grpSpPr bwMode="ltGray">
          <a:xfrm>
            <a:off x="5486400" y="1838488"/>
            <a:ext cx="1798680" cy="2054453"/>
            <a:chOff x="10331508" y="2525213"/>
            <a:chExt cx="1835504" cy="2096514"/>
          </a:xfrm>
        </p:grpSpPr>
        <p:sp>
          <p:nvSpPr>
            <p:cNvPr id="25" name="Rectangle 24"/>
            <p:cNvSpPr/>
            <p:nvPr/>
          </p:nvSpPr>
          <p:spPr bwMode="ltGray">
            <a:xfrm rot="16200000">
              <a:off x="10808869" y="3263446"/>
              <a:ext cx="778219" cy="785813"/>
            </a:xfrm>
            <a:prstGeom prst="rect">
              <a:avLst/>
            </a:prstGeom>
            <a:solidFill>
              <a:srgbClr val="E5E5E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26" name="Rectangle 25"/>
            <p:cNvSpPr/>
            <p:nvPr/>
          </p:nvSpPr>
          <p:spPr bwMode="ltGray">
            <a:xfrm rot="16200000">
              <a:off x="11399351" y="3854066"/>
              <a:ext cx="763934" cy="771388"/>
            </a:xfrm>
            <a:prstGeom prst="rect">
              <a:avLst/>
            </a:prstGeom>
            <a:solidFill>
              <a:srgbClr val="E5E5E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27" name="Rectangle 26"/>
            <p:cNvSpPr/>
            <p:nvPr/>
          </p:nvSpPr>
          <p:spPr bwMode="ltGray">
            <a:xfrm rot="16200000">
              <a:off x="10484696" y="2643576"/>
              <a:ext cx="818771" cy="826761"/>
            </a:xfrm>
            <a:prstGeom prst="rect">
              <a:avLst/>
            </a:prstGeom>
            <a:solidFill>
              <a:srgbClr val="F7F7F7"/>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28" name="Rectangle 43"/>
            <p:cNvSpPr/>
            <p:nvPr/>
          </p:nvSpPr>
          <p:spPr bwMode="ltGray">
            <a:xfrm rot="16200000">
              <a:off x="10956718" y="3115598"/>
              <a:ext cx="199099" cy="502390"/>
            </a:xfrm>
            <a:custGeom>
              <a:avLst/>
              <a:gdLst/>
              <a:ahLst/>
              <a:cxnLst/>
              <a:rect l="l" t="t" r="r" b="b"/>
              <a:pathLst>
                <a:path w="199099" h="502390">
                  <a:moveTo>
                    <a:pt x="0" y="0"/>
                  </a:moveTo>
                  <a:lnTo>
                    <a:pt x="199099" y="0"/>
                  </a:lnTo>
                  <a:lnTo>
                    <a:pt x="199099" y="502390"/>
                  </a:lnTo>
                  <a:lnTo>
                    <a:pt x="0" y="502390"/>
                  </a:lnTo>
                  <a:close/>
                </a:path>
              </a:pathLst>
            </a:custGeom>
            <a:solidFill>
              <a:srgbClr val="F3F3F4"/>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29" name="Rectangle 28"/>
            <p:cNvSpPr/>
            <p:nvPr/>
          </p:nvSpPr>
          <p:spPr bwMode="ltGray">
            <a:xfrm rot="16200000">
              <a:off x="10333175" y="2826187"/>
              <a:ext cx="310267" cy="313601"/>
            </a:xfrm>
            <a:prstGeom prst="rect">
              <a:avLst/>
            </a:prstGeom>
            <a:solidFill>
              <a:srgbClr val="E7E7E8"/>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30" name="Rectangle 46"/>
            <p:cNvSpPr/>
            <p:nvPr/>
          </p:nvSpPr>
          <p:spPr bwMode="ltGray">
            <a:xfrm rot="16200000">
              <a:off x="10407772" y="2900783"/>
              <a:ext cx="310267" cy="164408"/>
            </a:xfrm>
            <a:custGeom>
              <a:avLst/>
              <a:gdLst/>
              <a:ahLst/>
              <a:cxnLst/>
              <a:rect l="l" t="t" r="r" b="b"/>
              <a:pathLst>
                <a:path w="310267" h="164408">
                  <a:moveTo>
                    <a:pt x="0" y="0"/>
                  </a:moveTo>
                  <a:lnTo>
                    <a:pt x="310267" y="0"/>
                  </a:lnTo>
                  <a:lnTo>
                    <a:pt x="310267" y="164408"/>
                  </a:lnTo>
                  <a:lnTo>
                    <a:pt x="0" y="164408"/>
                  </a:lnTo>
                  <a:close/>
                </a:path>
              </a:pathLst>
            </a:custGeom>
            <a:solidFill>
              <a:srgbClr val="F3F3F4"/>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31" name="Rectangle 30"/>
            <p:cNvSpPr/>
            <p:nvPr/>
          </p:nvSpPr>
          <p:spPr bwMode="ltGray">
            <a:xfrm rot="16200000">
              <a:off x="10572083" y="2523032"/>
              <a:ext cx="405874" cy="410235"/>
            </a:xfrm>
            <a:prstGeom prst="rect">
              <a:avLst/>
            </a:prstGeom>
            <a:solidFill>
              <a:srgbClr val="C7C8CA"/>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32" name="Rectangle 46"/>
            <p:cNvSpPr/>
            <p:nvPr/>
          </p:nvSpPr>
          <p:spPr bwMode="ltGray">
            <a:xfrm rot="16200000">
              <a:off x="10555889" y="2841867"/>
              <a:ext cx="103233" cy="75207"/>
            </a:xfrm>
            <a:custGeom>
              <a:avLst/>
              <a:gdLst/>
              <a:ahLst/>
              <a:cxnLst/>
              <a:rect l="l" t="t" r="r" b="b"/>
              <a:pathLst>
                <a:path w="103233" h="75207">
                  <a:moveTo>
                    <a:pt x="0" y="0"/>
                  </a:moveTo>
                  <a:lnTo>
                    <a:pt x="103233" y="0"/>
                  </a:lnTo>
                  <a:lnTo>
                    <a:pt x="103233" y="75207"/>
                  </a:lnTo>
                  <a:lnTo>
                    <a:pt x="0" y="75207"/>
                  </a:lnTo>
                  <a:close/>
                </a:path>
              </a:pathLst>
            </a:custGeom>
            <a:solidFill>
              <a:srgbClr val="BEC0C2"/>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33" name="Rectangle 53"/>
            <p:cNvSpPr/>
            <p:nvPr/>
          </p:nvSpPr>
          <p:spPr bwMode="ltGray">
            <a:xfrm rot="16200000">
              <a:off x="11399420" y="3853996"/>
              <a:ext cx="187670" cy="195262"/>
            </a:xfrm>
            <a:custGeom>
              <a:avLst/>
              <a:gdLst/>
              <a:ahLst/>
              <a:cxnLst/>
              <a:rect l="l" t="t" r="r" b="b"/>
              <a:pathLst>
                <a:path w="187670" h="195262">
                  <a:moveTo>
                    <a:pt x="0" y="0"/>
                  </a:moveTo>
                  <a:lnTo>
                    <a:pt x="187670" y="0"/>
                  </a:lnTo>
                  <a:lnTo>
                    <a:pt x="187670" y="195262"/>
                  </a:lnTo>
                  <a:lnTo>
                    <a:pt x="0" y="195262"/>
                  </a:lnTo>
                  <a:close/>
                </a:path>
              </a:pathLst>
            </a:custGeom>
            <a:solidFill>
              <a:srgbClr val="D3D4D6"/>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34" name="Rectangle 33"/>
            <p:cNvSpPr/>
            <p:nvPr/>
          </p:nvSpPr>
          <p:spPr bwMode="ltGray">
            <a:xfrm rot="16200000">
              <a:off x="11700399" y="4152981"/>
              <a:ext cx="376284" cy="380327"/>
            </a:xfrm>
            <a:prstGeom prst="rect">
              <a:avLst/>
            </a:prstGeom>
            <a:solidFill>
              <a:srgbClr val="C0C1C4"/>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grpSp>
      <p:grpSp>
        <p:nvGrpSpPr>
          <p:cNvPr id="35" name="Group 34"/>
          <p:cNvGrpSpPr/>
          <p:nvPr/>
        </p:nvGrpSpPr>
        <p:grpSpPr bwMode="ltGray">
          <a:xfrm>
            <a:off x="6173331" y="3846915"/>
            <a:ext cx="1458083" cy="1566458"/>
            <a:chOff x="11033674" y="4731829"/>
            <a:chExt cx="1487934" cy="1598528"/>
          </a:xfrm>
        </p:grpSpPr>
        <p:sp>
          <p:nvSpPr>
            <p:cNvPr id="36" name="Rectangle 35"/>
            <p:cNvSpPr/>
            <p:nvPr/>
          </p:nvSpPr>
          <p:spPr bwMode="ltGray">
            <a:xfrm rot="16200000">
              <a:off x="11037401" y="4771641"/>
              <a:ext cx="763934" cy="771388"/>
            </a:xfrm>
            <a:prstGeom prst="rect">
              <a:avLst/>
            </a:prstGeom>
            <a:solidFill>
              <a:srgbClr val="E5E5E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37" name="Rectangle 36"/>
            <p:cNvSpPr/>
            <p:nvPr/>
          </p:nvSpPr>
          <p:spPr bwMode="ltGray">
            <a:xfrm rot="16200000">
              <a:off x="12282724" y="4730553"/>
              <a:ext cx="237607" cy="240160"/>
            </a:xfrm>
            <a:prstGeom prst="rect">
              <a:avLst/>
            </a:prstGeom>
            <a:solidFill>
              <a:srgbClr val="C7C8CA"/>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38" name="Rectangle 37"/>
            <p:cNvSpPr/>
            <p:nvPr/>
          </p:nvSpPr>
          <p:spPr bwMode="ltGray">
            <a:xfrm rot="16200000">
              <a:off x="11599589" y="5210328"/>
              <a:ext cx="608677" cy="608677"/>
            </a:xfrm>
            <a:prstGeom prst="rect">
              <a:avLst/>
            </a:prstGeom>
            <a:solidFill>
              <a:srgbClr val="FDBA30"/>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39" name="Rectangle 38"/>
            <p:cNvSpPr/>
            <p:nvPr/>
          </p:nvSpPr>
          <p:spPr bwMode="ltGray">
            <a:xfrm rot="16200000">
              <a:off x="11521362" y="5444652"/>
              <a:ext cx="782577" cy="790214"/>
            </a:xfrm>
            <a:prstGeom prst="rect">
              <a:avLst/>
            </a:prstGeom>
            <a:solidFill>
              <a:srgbClr val="E5E5E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40" name="Rectangle 39"/>
            <p:cNvSpPr/>
            <p:nvPr/>
          </p:nvSpPr>
          <p:spPr bwMode="ltGray">
            <a:xfrm rot="16200000">
              <a:off x="11718661" y="5329399"/>
              <a:ext cx="370533" cy="608677"/>
            </a:xfrm>
            <a:prstGeom prst="rect">
              <a:avLst/>
            </a:prstGeom>
            <a:solidFill>
              <a:srgbClr val="E5AA2D"/>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41" name="Rectangle 23"/>
            <p:cNvSpPr/>
            <p:nvPr/>
          </p:nvSpPr>
          <p:spPr bwMode="ltGray">
            <a:xfrm rot="16200000">
              <a:off x="11615661" y="5350353"/>
              <a:ext cx="90922" cy="287157"/>
            </a:xfrm>
            <a:custGeom>
              <a:avLst/>
              <a:gdLst/>
              <a:ahLst/>
              <a:cxnLst/>
              <a:rect l="l" t="t" r="r" b="b"/>
              <a:pathLst>
                <a:path w="135715" h="428625">
                  <a:moveTo>
                    <a:pt x="0" y="0"/>
                  </a:moveTo>
                  <a:lnTo>
                    <a:pt x="135715" y="0"/>
                  </a:lnTo>
                  <a:lnTo>
                    <a:pt x="135715" y="428625"/>
                  </a:lnTo>
                  <a:lnTo>
                    <a:pt x="0" y="428625"/>
                  </a:lnTo>
                  <a:close/>
                </a:path>
              </a:pathLst>
            </a:custGeom>
            <a:solidFill>
              <a:srgbClr val="D3D4D6"/>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42" name="Rectangle 41"/>
            <p:cNvSpPr/>
            <p:nvPr/>
          </p:nvSpPr>
          <p:spPr bwMode="ltGray">
            <a:xfrm rot="16200000">
              <a:off x="11537612" y="5272304"/>
              <a:ext cx="329065" cy="205112"/>
            </a:xfrm>
            <a:prstGeom prst="rect">
              <a:avLst/>
            </a:prstGeom>
            <a:solidFill>
              <a:srgbClr val="E5AA2D"/>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43" name="Rectangle 42"/>
            <p:cNvSpPr/>
            <p:nvPr/>
          </p:nvSpPr>
          <p:spPr bwMode="ltGray">
            <a:xfrm rot="16200000">
              <a:off x="11755626" y="5755507"/>
              <a:ext cx="248748" cy="251421"/>
            </a:xfrm>
            <a:prstGeom prst="rect">
              <a:avLst/>
            </a:prstGeom>
            <a:solidFill>
              <a:srgbClr val="E5AA2D"/>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44" name="Rectangle 43"/>
            <p:cNvSpPr/>
            <p:nvPr/>
          </p:nvSpPr>
          <p:spPr bwMode="ltGray">
            <a:xfrm rot="16200000">
              <a:off x="11848920" y="5662214"/>
              <a:ext cx="62160" cy="251421"/>
            </a:xfrm>
            <a:prstGeom prst="rect">
              <a:avLst/>
            </a:prstGeom>
            <a:solidFill>
              <a:srgbClr val="E0871C"/>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45" name="Rectangle 44"/>
            <p:cNvSpPr/>
            <p:nvPr/>
          </p:nvSpPr>
          <p:spPr bwMode="ltGray">
            <a:xfrm rot="16200000">
              <a:off x="12168563" y="6090786"/>
              <a:ext cx="238290" cy="240851"/>
            </a:xfrm>
            <a:prstGeom prst="rect">
              <a:avLst/>
            </a:prstGeom>
            <a:solidFill>
              <a:srgbClr val="FDBA30"/>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46" name="Rectangle 45"/>
            <p:cNvSpPr/>
            <p:nvPr/>
          </p:nvSpPr>
          <p:spPr bwMode="ltGray">
            <a:xfrm rot="16200000">
              <a:off x="12168029" y="6091319"/>
              <a:ext cx="138982" cy="140475"/>
            </a:xfrm>
            <a:prstGeom prst="rect">
              <a:avLst/>
            </a:prstGeom>
            <a:solidFill>
              <a:srgbClr val="E5AA2D"/>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47" name="Rectangle 46"/>
            <p:cNvSpPr/>
            <p:nvPr/>
          </p:nvSpPr>
          <p:spPr bwMode="ltGray">
            <a:xfrm rot="16200000">
              <a:off x="11656684" y="5391375"/>
              <a:ext cx="90922" cy="205112"/>
            </a:xfrm>
            <a:prstGeom prst="rect">
              <a:avLst/>
            </a:prstGeom>
            <a:solidFill>
              <a:srgbClr val="D29C28"/>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grpSp>
      <p:sp>
        <p:nvSpPr>
          <p:cNvPr id="48" name="Rectangle 47"/>
          <p:cNvSpPr/>
          <p:nvPr/>
        </p:nvSpPr>
        <p:spPr bwMode="ltGray">
          <a:xfrm rot="16200000">
            <a:off x="6702498" y="6153175"/>
            <a:ext cx="503748" cy="503564"/>
          </a:xfrm>
          <a:prstGeom prst="rect">
            <a:avLst/>
          </a:prstGeom>
          <a:solidFill>
            <a:srgbClr val="E5E5E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49" name="Rectangle 48"/>
          <p:cNvSpPr/>
          <p:nvPr/>
        </p:nvSpPr>
        <p:spPr bwMode="ltGray">
          <a:xfrm rot="16200000">
            <a:off x="6922517" y="5801534"/>
            <a:ext cx="516794" cy="521837"/>
          </a:xfrm>
          <a:prstGeom prst="rect">
            <a:avLst/>
          </a:prstGeom>
          <a:solidFill>
            <a:srgbClr val="E5E5E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50" name="Rectangle 49"/>
          <p:cNvSpPr/>
          <p:nvPr/>
        </p:nvSpPr>
        <p:spPr bwMode="ltGray">
          <a:xfrm rot="16200000">
            <a:off x="6707242" y="5389896"/>
            <a:ext cx="543723" cy="549030"/>
          </a:xfrm>
          <a:prstGeom prst="rect">
            <a:avLst/>
          </a:prstGeom>
          <a:solidFill>
            <a:srgbClr val="F7F7F7"/>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51" name="Rectangle 43"/>
          <p:cNvSpPr/>
          <p:nvPr/>
        </p:nvSpPr>
        <p:spPr bwMode="ltGray">
          <a:xfrm rot="16200000">
            <a:off x="7020699" y="5703352"/>
            <a:ext cx="132216" cy="333624"/>
          </a:xfrm>
          <a:custGeom>
            <a:avLst/>
            <a:gdLst/>
            <a:ahLst/>
            <a:cxnLst/>
            <a:rect l="l" t="t" r="r" b="b"/>
            <a:pathLst>
              <a:path w="199099" h="502390">
                <a:moveTo>
                  <a:pt x="0" y="0"/>
                </a:moveTo>
                <a:lnTo>
                  <a:pt x="199099" y="0"/>
                </a:lnTo>
                <a:lnTo>
                  <a:pt x="199099" y="502390"/>
                </a:lnTo>
                <a:lnTo>
                  <a:pt x="0" y="502390"/>
                </a:lnTo>
                <a:close/>
              </a:path>
            </a:pathLst>
          </a:custGeom>
          <a:solidFill>
            <a:srgbClr val="F3F3F4"/>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52" name="Rectangle 51"/>
          <p:cNvSpPr/>
          <p:nvPr/>
        </p:nvSpPr>
        <p:spPr bwMode="ltGray">
          <a:xfrm rot="16200000">
            <a:off x="6606621" y="5511162"/>
            <a:ext cx="206040" cy="208253"/>
          </a:xfrm>
          <a:prstGeom prst="rect">
            <a:avLst/>
          </a:prstGeom>
          <a:solidFill>
            <a:srgbClr val="E7E7E8"/>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53" name="Rectangle 46"/>
          <p:cNvSpPr/>
          <p:nvPr/>
        </p:nvSpPr>
        <p:spPr bwMode="ltGray">
          <a:xfrm rot="16200000">
            <a:off x="6656159" y="5560700"/>
            <a:ext cx="206040" cy="109179"/>
          </a:xfrm>
          <a:custGeom>
            <a:avLst/>
            <a:gdLst/>
            <a:ahLst/>
            <a:cxnLst/>
            <a:rect l="l" t="t" r="r" b="b"/>
            <a:pathLst>
              <a:path w="310267" h="164408">
                <a:moveTo>
                  <a:pt x="0" y="0"/>
                </a:moveTo>
                <a:lnTo>
                  <a:pt x="310267" y="0"/>
                </a:lnTo>
                <a:lnTo>
                  <a:pt x="310267" y="164408"/>
                </a:lnTo>
                <a:lnTo>
                  <a:pt x="0" y="164408"/>
                </a:lnTo>
                <a:close/>
              </a:path>
            </a:pathLst>
          </a:custGeom>
          <a:solidFill>
            <a:srgbClr val="F3F3F4"/>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54" name="Rectangle 53"/>
          <p:cNvSpPr/>
          <p:nvPr/>
        </p:nvSpPr>
        <p:spPr bwMode="ltGray">
          <a:xfrm rot="16200000">
            <a:off x="6765273" y="5309846"/>
            <a:ext cx="269530" cy="272426"/>
          </a:xfrm>
          <a:prstGeom prst="rect">
            <a:avLst/>
          </a:prstGeom>
          <a:solidFill>
            <a:srgbClr val="C7C8CA"/>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55" name="Rectangle 46"/>
          <p:cNvSpPr/>
          <p:nvPr/>
        </p:nvSpPr>
        <p:spPr bwMode="ltGray">
          <a:xfrm rot="16200000">
            <a:off x="6754519" y="5521575"/>
            <a:ext cx="68554" cy="49943"/>
          </a:xfrm>
          <a:custGeom>
            <a:avLst/>
            <a:gdLst/>
            <a:ahLst/>
            <a:cxnLst/>
            <a:rect l="l" t="t" r="r" b="b"/>
            <a:pathLst>
              <a:path w="103233" h="75207">
                <a:moveTo>
                  <a:pt x="0" y="0"/>
                </a:moveTo>
                <a:lnTo>
                  <a:pt x="103233" y="0"/>
                </a:lnTo>
                <a:lnTo>
                  <a:pt x="103233" y="75207"/>
                </a:lnTo>
                <a:lnTo>
                  <a:pt x="0" y="75207"/>
                </a:lnTo>
                <a:close/>
              </a:path>
            </a:pathLst>
          </a:custGeom>
          <a:solidFill>
            <a:srgbClr val="BEC0C2"/>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56" name="Rectangle 74"/>
          <p:cNvSpPr/>
          <p:nvPr/>
        </p:nvSpPr>
        <p:spPr bwMode="ltGray">
          <a:xfrm rot="16200000">
            <a:off x="6979193" y="6093888"/>
            <a:ext cx="167766" cy="286157"/>
          </a:xfrm>
          <a:custGeom>
            <a:avLst/>
            <a:gdLst/>
            <a:ahLst/>
            <a:cxnLst/>
            <a:rect l="l" t="t" r="r" b="b"/>
            <a:pathLst>
              <a:path w="135417" h="292015">
                <a:moveTo>
                  <a:pt x="0" y="0"/>
                </a:moveTo>
                <a:lnTo>
                  <a:pt x="135417" y="0"/>
                </a:lnTo>
                <a:lnTo>
                  <a:pt x="135417" y="292015"/>
                </a:lnTo>
                <a:lnTo>
                  <a:pt x="0" y="292015"/>
                </a:lnTo>
                <a:close/>
              </a:path>
            </a:pathLst>
          </a:custGeom>
          <a:solidFill>
            <a:srgbClr val="D3D4D6"/>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57" name="Rectangle 56"/>
          <p:cNvSpPr/>
          <p:nvPr/>
        </p:nvSpPr>
        <p:spPr bwMode="ltGray">
          <a:xfrm rot="16200000">
            <a:off x="6884218" y="6371650"/>
            <a:ext cx="229542" cy="232008"/>
          </a:xfrm>
          <a:prstGeom prst="rect">
            <a:avLst/>
          </a:prstGeom>
          <a:solidFill>
            <a:srgbClr val="C0C1C4"/>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2" name="Title 1"/>
          <p:cNvSpPr>
            <a:spLocks noGrp="1"/>
          </p:cNvSpPr>
          <p:nvPr>
            <p:ph type="title"/>
          </p:nvPr>
        </p:nvSpPr>
        <p:spPr>
          <a:xfrm>
            <a:off x="914400" y="3048000"/>
            <a:ext cx="4114800" cy="1393825"/>
          </a:xfrm>
        </p:spPr>
        <p:txBody>
          <a:bodyPr anchor="b"/>
          <a:lstStyle>
            <a:lvl1pPr algn="l">
              <a:lnSpc>
                <a:spcPct val="90000"/>
              </a:lnSpc>
              <a:defRPr sz="3200" b="1" cap="none" baseline="0"/>
            </a:lvl1pPr>
          </a:lstStyle>
          <a:p>
            <a:r>
              <a:rPr lang="en-US" smtClean="0"/>
              <a:t>Click to edit Master title style</a:t>
            </a:r>
            <a:endParaRPr/>
          </a:p>
        </p:txBody>
      </p:sp>
      <p:sp>
        <p:nvSpPr>
          <p:cNvPr id="3" name="Text Placeholder 2"/>
          <p:cNvSpPr>
            <a:spLocks noGrp="1"/>
          </p:cNvSpPr>
          <p:nvPr>
            <p:ph type="body" idx="1"/>
          </p:nvPr>
        </p:nvSpPr>
        <p:spPr>
          <a:xfrm>
            <a:off x="914399" y="4593473"/>
            <a:ext cx="4114800" cy="664327"/>
          </a:xfrm>
        </p:spPr>
        <p:txBody>
          <a:bodyPr anchor="t">
            <a:noAutofit/>
          </a:bodyPr>
          <a:lstStyle>
            <a:lvl1pPr marL="0" indent="0">
              <a:spcBef>
                <a:spcPts val="0"/>
              </a:spcBef>
              <a:buNone/>
              <a:defRPr sz="2400" b="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7" name="Date Placeholder 6"/>
          <p:cNvSpPr>
            <a:spLocks noGrp="1"/>
          </p:cNvSpPr>
          <p:nvPr>
            <p:ph type="dt" sz="half" idx="10"/>
          </p:nvPr>
        </p:nvSpPr>
        <p:spPr>
          <a:xfrm>
            <a:off x="5029200" y="6329172"/>
            <a:ext cx="1066800" cy="182880"/>
          </a:xfrm>
        </p:spPr>
        <p:txBody>
          <a:bodyPr/>
          <a:lstStyle/>
          <a:p>
            <a:endParaRPr/>
          </a:p>
        </p:txBody>
      </p:sp>
      <p:sp>
        <p:nvSpPr>
          <p:cNvPr id="8" name="Footer Placeholder 7"/>
          <p:cNvSpPr>
            <a:spLocks noGrp="1"/>
          </p:cNvSpPr>
          <p:nvPr>
            <p:ph type="ftr" sz="quarter" idx="11"/>
          </p:nvPr>
        </p:nvSpPr>
        <p:spPr/>
        <p:txBody>
          <a:bodyPr/>
          <a:lstStyle/>
          <a:p>
            <a:r>
              <a:rPr/>
              <a:t>Copyright © 2014 Symantec Corporation</a:t>
            </a:r>
          </a:p>
        </p:txBody>
      </p:sp>
      <p:sp>
        <p:nvSpPr>
          <p:cNvPr id="9" name="Slide Number Placeholder 8"/>
          <p:cNvSpPr>
            <a:spLocks noGrp="1"/>
          </p:cNvSpPr>
          <p:nvPr>
            <p:ph type="sldNum" sz="quarter" idx="12"/>
          </p:nvPr>
        </p:nvSpPr>
        <p:spPr>
          <a:xfrm>
            <a:off x="8292954" y="6329172"/>
            <a:ext cx="393846" cy="182880"/>
          </a:xfrm>
        </p:spPr>
        <p:txBody>
          <a:bodyPr/>
          <a:lstStyle>
            <a:lvl1pPr algn="r">
              <a:defRPr>
                <a:solidFill>
                  <a:schemeClr val="tx1">
                    <a:lumMod val="60000"/>
                    <a:lumOff val="40000"/>
                  </a:schemeClr>
                </a:solidFill>
              </a:defRPr>
            </a:lvl1pPr>
          </a:lstStyle>
          <a:p>
            <a:fld id="{C51EAA63-D034-42AE-91FA-B13B9518C7BE}" type="slidenum">
              <a:rPr/>
              <a:pPr/>
              <a:t>‹#›</a:t>
            </a:fld>
            <a:endParaRPr/>
          </a:p>
        </p:txBody>
      </p:sp>
      <p:grpSp>
        <p:nvGrpSpPr>
          <p:cNvPr id="63" name="Frame"/>
          <p:cNvGrpSpPr/>
          <p:nvPr/>
        </p:nvGrpSpPr>
        <p:grpSpPr bwMode="invGray">
          <a:xfrm>
            <a:off x="0" y="0"/>
            <a:ext cx="9144000" cy="6858000"/>
            <a:chOff x="0" y="0"/>
            <a:chExt cx="9144000" cy="6858000"/>
          </a:xfrm>
        </p:grpSpPr>
        <p:sp>
          <p:nvSpPr>
            <p:cNvPr id="64" name="Rectangle 63"/>
            <p:cNvSpPr/>
            <p:nvPr/>
          </p:nvSpPr>
          <p:spPr bwMode="invGray">
            <a:xfrm>
              <a:off x="0" y="0"/>
              <a:ext cx="196850" cy="6858000"/>
            </a:xfrm>
            <a:prstGeom prst="rect">
              <a:avLst/>
            </a:prstGeom>
            <a:solidFill>
              <a:schemeClr val="tx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65" name="Rectangle 64"/>
            <p:cNvSpPr/>
            <p:nvPr/>
          </p:nvSpPr>
          <p:spPr bwMode="invGray">
            <a:xfrm>
              <a:off x="8947150" y="0"/>
              <a:ext cx="196850" cy="6858000"/>
            </a:xfrm>
            <a:prstGeom prst="rect">
              <a:avLst/>
            </a:prstGeom>
            <a:solidFill>
              <a:schemeClr val="tx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66" name="Rectangle 65"/>
            <p:cNvSpPr/>
            <p:nvPr/>
          </p:nvSpPr>
          <p:spPr bwMode="invGray">
            <a:xfrm>
              <a:off x="0" y="0"/>
              <a:ext cx="9144000" cy="201168"/>
            </a:xfrm>
            <a:prstGeom prst="rect">
              <a:avLst/>
            </a:prstGeom>
            <a:solidFill>
              <a:schemeClr val="tx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67" name="Rectangle 66"/>
            <p:cNvSpPr/>
            <p:nvPr/>
          </p:nvSpPr>
          <p:spPr bwMode="invGray">
            <a:xfrm>
              <a:off x="0" y="6656832"/>
              <a:ext cx="9144000" cy="201168"/>
            </a:xfrm>
            <a:prstGeom prst="rect">
              <a:avLst/>
            </a:prstGeom>
            <a:solidFill>
              <a:schemeClr val="tx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grpSp>
      <p:sp>
        <p:nvSpPr>
          <p:cNvPr id="58" name="Rectangle 57"/>
          <p:cNvSpPr/>
          <p:nvPr/>
        </p:nvSpPr>
        <p:spPr bwMode="ltGray">
          <a:xfrm rot="16200000">
            <a:off x="7373436" y="6654829"/>
            <a:ext cx="202084" cy="204255"/>
          </a:xfrm>
          <a:prstGeom prst="rect">
            <a:avLst/>
          </a:prstGeom>
          <a:solidFill>
            <a:srgbClr val="FDBA30"/>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102" name="Rectangle 46"/>
          <p:cNvSpPr/>
          <p:nvPr/>
        </p:nvSpPr>
        <p:spPr bwMode="ltGray">
          <a:xfrm rot="16200000">
            <a:off x="6656159" y="5560700"/>
            <a:ext cx="206040" cy="109179"/>
          </a:xfrm>
          <a:custGeom>
            <a:avLst/>
            <a:gdLst/>
            <a:ahLst/>
            <a:cxnLst/>
            <a:rect l="l" t="t" r="r" b="b"/>
            <a:pathLst>
              <a:path w="310267" h="164408">
                <a:moveTo>
                  <a:pt x="0" y="0"/>
                </a:moveTo>
                <a:lnTo>
                  <a:pt x="310267" y="0"/>
                </a:lnTo>
                <a:lnTo>
                  <a:pt x="310267" y="164408"/>
                </a:lnTo>
                <a:lnTo>
                  <a:pt x="0" y="164408"/>
                </a:lnTo>
                <a:close/>
              </a:path>
            </a:pathLst>
          </a:custGeom>
          <a:solidFill>
            <a:srgbClr val="F3F3F4"/>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103" name="Rectangle 102"/>
          <p:cNvSpPr/>
          <p:nvPr/>
        </p:nvSpPr>
        <p:spPr bwMode="ltGray">
          <a:xfrm rot="16200000">
            <a:off x="6765273" y="5309846"/>
            <a:ext cx="269530" cy="272426"/>
          </a:xfrm>
          <a:prstGeom prst="rect">
            <a:avLst/>
          </a:prstGeom>
          <a:solidFill>
            <a:srgbClr val="C7C8CA"/>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104" name="Rectangle 46"/>
          <p:cNvSpPr/>
          <p:nvPr/>
        </p:nvSpPr>
        <p:spPr bwMode="ltGray">
          <a:xfrm rot="16200000">
            <a:off x="6754519" y="5521575"/>
            <a:ext cx="68554" cy="49943"/>
          </a:xfrm>
          <a:custGeom>
            <a:avLst/>
            <a:gdLst/>
            <a:ahLst/>
            <a:cxnLst/>
            <a:rect l="l" t="t" r="r" b="b"/>
            <a:pathLst>
              <a:path w="103233" h="75207">
                <a:moveTo>
                  <a:pt x="0" y="0"/>
                </a:moveTo>
                <a:lnTo>
                  <a:pt x="103233" y="0"/>
                </a:lnTo>
                <a:lnTo>
                  <a:pt x="103233" y="75207"/>
                </a:lnTo>
                <a:lnTo>
                  <a:pt x="0" y="75207"/>
                </a:lnTo>
                <a:close/>
              </a:path>
            </a:pathLst>
          </a:custGeom>
          <a:solidFill>
            <a:srgbClr val="BEC0C2"/>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pic>
        <p:nvPicPr>
          <p:cNvPr id="61" name="LOGO"/>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6288" y="834568"/>
            <a:ext cx="2194560" cy="579039"/>
          </a:xfrm>
          <a:prstGeom prst="rect">
            <a:avLst/>
          </a:prstGeom>
        </p:spPr>
      </p:pic>
    </p:spTree>
    <p:extLst>
      <p:ext uri="{BB962C8B-B14F-4D97-AF65-F5344CB8AC3E}">
        <p14:creationId xmlns:p14="http://schemas.microsoft.com/office/powerpoint/2010/main" val="3052171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endParaRPr/>
          </a:p>
        </p:txBody>
      </p:sp>
      <p:sp>
        <p:nvSpPr>
          <p:cNvPr id="5" name="Footer Placeholder 4"/>
          <p:cNvSpPr>
            <a:spLocks noGrp="1"/>
          </p:cNvSpPr>
          <p:nvPr>
            <p:ph type="ftr" sz="quarter" idx="11"/>
          </p:nvPr>
        </p:nvSpPr>
        <p:spPr/>
        <p:txBody>
          <a:bodyPr/>
          <a:lstStyle/>
          <a:p>
            <a:r>
              <a:rPr/>
              <a:t>Copyright © 2014 Symantec Corporation</a:t>
            </a:r>
          </a:p>
        </p:txBody>
      </p:sp>
      <p:sp>
        <p:nvSpPr>
          <p:cNvPr id="6" name="Slide Number Placeholder 5"/>
          <p:cNvSpPr>
            <a:spLocks noGrp="1"/>
          </p:cNvSpPr>
          <p:nvPr>
            <p:ph type="sldNum" sz="quarter" idx="12"/>
          </p:nvPr>
        </p:nvSpPr>
        <p:spPr/>
        <p:txBody>
          <a:bodyPr/>
          <a:lstStyle/>
          <a:p>
            <a:fld id="{2D88F0F9-74A8-45E4-B405-052EDB68E8BD}" type="slidenum">
              <a:rPr/>
              <a:t>‹#›</a:t>
            </a:fld>
            <a:endParaRPr/>
          </a:p>
        </p:txBody>
      </p:sp>
    </p:spTree>
    <p:extLst>
      <p:ext uri="{BB962C8B-B14F-4D97-AF65-F5344CB8AC3E}">
        <p14:creationId xmlns:p14="http://schemas.microsoft.com/office/powerpoint/2010/main" val="28385992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7" name="Text Placeholder 18"/>
          <p:cNvSpPr>
            <a:spLocks noGrp="1"/>
          </p:cNvSpPr>
          <p:nvPr>
            <p:ph type="body" sz="quarter" idx="13" hasCustomPrompt="1"/>
          </p:nvPr>
        </p:nvSpPr>
        <p:spPr>
          <a:xfrm>
            <a:off x="457200" y="1168878"/>
            <a:ext cx="8229600" cy="332118"/>
          </a:xfrm>
          <a:noFill/>
          <a:ln w="9525">
            <a:noFill/>
            <a:miter lim="800000"/>
            <a:headEnd/>
            <a:tailEnd/>
          </a:ln>
        </p:spPr>
        <p:txBody>
          <a:bodyPr vert="horz" wrap="square" lIns="0" tIns="0" rIns="0" bIns="0" numCol="1" anchor="t" anchorCtr="0" compatLnSpc="1">
            <a:prstTxWarp prst="textNoShape">
              <a:avLst/>
            </a:prstTxWarp>
            <a:noAutofit/>
          </a:bodyPr>
          <a:lstStyle>
            <a:lvl1pPr marL="0" indent="0" algn="l" rtl="0" eaLnBrk="1" fontAlgn="base" hangingPunct="1">
              <a:lnSpc>
                <a:spcPct val="90000"/>
              </a:lnSpc>
              <a:spcBef>
                <a:spcPct val="0"/>
              </a:spcBef>
              <a:spcAft>
                <a:spcPts val="0"/>
              </a:spcAft>
              <a:buClr>
                <a:schemeClr val="bg2">
                  <a:lumMod val="50000"/>
                </a:schemeClr>
              </a:buClr>
              <a:buFontTx/>
              <a:buNone/>
              <a:defRPr sz="2400" b="1" baseline="0">
                <a:solidFill>
                  <a:schemeClr val="tx1">
                    <a:lumMod val="60000"/>
                    <a:lumOff val="40000"/>
                  </a:schemeClr>
                </a:solidFill>
                <a:latin typeface="+mn-lt"/>
                <a:ea typeface="+mn-ea"/>
                <a:cs typeface="+mn-cs"/>
              </a:defRPr>
            </a:lvl1pPr>
          </a:lstStyle>
          <a:p>
            <a:pPr lvl="0"/>
            <a:r>
              <a:rPr/>
              <a:t>Click to add subtitle</a:t>
            </a:r>
          </a:p>
        </p:txBody>
      </p:sp>
      <p:sp>
        <p:nvSpPr>
          <p:cNvPr id="3" name="Content Placeholder 2"/>
          <p:cNvSpPr>
            <a:spLocks noGrp="1"/>
          </p:cNvSpPr>
          <p:nvPr>
            <p:ph idx="1"/>
          </p:nvPr>
        </p:nvSpPr>
        <p:spPr>
          <a:xfrm>
            <a:off x="457200" y="1752600"/>
            <a:ext cx="8229600" cy="419100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endParaRPr/>
          </a:p>
        </p:txBody>
      </p:sp>
      <p:sp>
        <p:nvSpPr>
          <p:cNvPr id="5" name="Footer Placeholder 4"/>
          <p:cNvSpPr>
            <a:spLocks noGrp="1"/>
          </p:cNvSpPr>
          <p:nvPr>
            <p:ph type="ftr" sz="quarter" idx="11"/>
          </p:nvPr>
        </p:nvSpPr>
        <p:spPr/>
        <p:txBody>
          <a:bodyPr/>
          <a:lstStyle/>
          <a:p>
            <a:r>
              <a:rPr/>
              <a:t>Copyright © 2014 Symantec Corporation</a:t>
            </a:r>
          </a:p>
        </p:txBody>
      </p:sp>
      <p:sp>
        <p:nvSpPr>
          <p:cNvPr id="6" name="Slide Number Placeholder 5"/>
          <p:cNvSpPr>
            <a:spLocks noGrp="1"/>
          </p:cNvSpPr>
          <p:nvPr>
            <p:ph type="sldNum" sz="quarter" idx="12"/>
          </p:nvPr>
        </p:nvSpPr>
        <p:spPr/>
        <p:txBody>
          <a:bodyPr/>
          <a:lstStyle/>
          <a:p>
            <a:fld id="{2D88F0F9-74A8-45E4-B405-052EDB68E8BD}" type="slidenum">
              <a:rPr/>
              <a:t>‹#›</a:t>
            </a:fld>
            <a:endParaRPr/>
          </a:p>
        </p:txBody>
      </p:sp>
    </p:spTree>
    <p:extLst>
      <p:ext uri="{BB962C8B-B14F-4D97-AF65-F5344CB8AC3E}">
        <p14:creationId xmlns:p14="http://schemas.microsoft.com/office/powerpoint/2010/main" val="962183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a:p>
        </p:txBody>
      </p:sp>
      <p:sp>
        <p:nvSpPr>
          <p:cNvPr id="2" name="Date Placeholder 1"/>
          <p:cNvSpPr>
            <a:spLocks noGrp="1"/>
          </p:cNvSpPr>
          <p:nvPr>
            <p:ph type="dt" sz="half" idx="10"/>
          </p:nvPr>
        </p:nvSpPr>
        <p:spPr/>
        <p:txBody>
          <a:bodyPr/>
          <a:lstStyle/>
          <a:p>
            <a:endParaRPr/>
          </a:p>
        </p:txBody>
      </p:sp>
      <p:sp>
        <p:nvSpPr>
          <p:cNvPr id="7" name="Footer Placeholder 6"/>
          <p:cNvSpPr>
            <a:spLocks noGrp="1"/>
          </p:cNvSpPr>
          <p:nvPr>
            <p:ph type="ftr" sz="quarter" idx="11"/>
          </p:nvPr>
        </p:nvSpPr>
        <p:spPr/>
        <p:txBody>
          <a:bodyPr/>
          <a:lstStyle/>
          <a:p>
            <a:r>
              <a:rPr/>
              <a:t>Copyright © 2014 Symantec Corporation</a:t>
            </a:r>
          </a:p>
        </p:txBody>
      </p:sp>
      <p:sp>
        <p:nvSpPr>
          <p:cNvPr id="8" name="Slide Number Placeholder 7"/>
          <p:cNvSpPr>
            <a:spLocks noGrp="1"/>
          </p:cNvSpPr>
          <p:nvPr>
            <p:ph type="sldNum" sz="quarter" idx="12"/>
          </p:nvPr>
        </p:nvSpPr>
        <p:spPr/>
        <p:txBody>
          <a:bodyPr/>
          <a:lstStyle/>
          <a:p>
            <a:fld id="{C51EAA63-D034-42AE-91FA-B13B9518C7BE}" type="slidenum">
              <a:rPr/>
              <a:pPr/>
              <a:t>‹#›</a:t>
            </a:fld>
            <a:endParaRPr/>
          </a:p>
        </p:txBody>
      </p:sp>
    </p:spTree>
    <p:extLst>
      <p:ext uri="{BB962C8B-B14F-4D97-AF65-F5344CB8AC3E}">
        <p14:creationId xmlns:p14="http://schemas.microsoft.com/office/powerpoint/2010/main" val="3337699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and Subtitle">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smtClean="0"/>
              <a:t>Click to edit Master title style</a:t>
            </a:r>
            <a:endParaRPr/>
          </a:p>
        </p:txBody>
      </p:sp>
      <p:sp>
        <p:nvSpPr>
          <p:cNvPr id="10" name="Text Placeholder 18"/>
          <p:cNvSpPr>
            <a:spLocks noGrp="1"/>
          </p:cNvSpPr>
          <p:nvPr>
            <p:ph type="body" sz="quarter" idx="13" hasCustomPrompt="1"/>
          </p:nvPr>
        </p:nvSpPr>
        <p:spPr>
          <a:xfrm>
            <a:off x="457200" y="1168878"/>
            <a:ext cx="8229600" cy="332118"/>
          </a:xfrm>
          <a:noFill/>
          <a:ln w="9525">
            <a:noFill/>
            <a:miter lim="800000"/>
            <a:headEnd/>
            <a:tailEnd/>
          </a:ln>
        </p:spPr>
        <p:txBody>
          <a:bodyPr vert="horz" wrap="square" lIns="0" tIns="0" rIns="0" bIns="0" numCol="1" anchor="t" anchorCtr="0" compatLnSpc="1">
            <a:prstTxWarp prst="textNoShape">
              <a:avLst/>
            </a:prstTxWarp>
            <a:noAutofit/>
          </a:bodyPr>
          <a:lstStyle>
            <a:lvl1pPr marL="0" indent="0" algn="l" rtl="0" eaLnBrk="1" fontAlgn="base" hangingPunct="1">
              <a:lnSpc>
                <a:spcPct val="90000"/>
              </a:lnSpc>
              <a:spcBef>
                <a:spcPct val="0"/>
              </a:spcBef>
              <a:spcAft>
                <a:spcPts val="0"/>
              </a:spcAft>
              <a:buClr>
                <a:schemeClr val="bg2">
                  <a:lumMod val="50000"/>
                </a:schemeClr>
              </a:buClr>
              <a:buFontTx/>
              <a:buNone/>
              <a:defRPr sz="2400" b="1" baseline="0">
                <a:solidFill>
                  <a:schemeClr val="tx1">
                    <a:lumMod val="60000"/>
                    <a:lumOff val="40000"/>
                  </a:schemeClr>
                </a:solidFill>
                <a:latin typeface="+mn-lt"/>
                <a:ea typeface="+mn-ea"/>
                <a:cs typeface="+mn-cs"/>
              </a:defRPr>
            </a:lvl1pPr>
          </a:lstStyle>
          <a:p>
            <a:pPr lvl="0"/>
            <a:r>
              <a:rPr/>
              <a:t>Click to add subtitle</a:t>
            </a:r>
          </a:p>
        </p:txBody>
      </p:sp>
      <p:sp>
        <p:nvSpPr>
          <p:cNvPr id="2" name="Date Placeholder 1"/>
          <p:cNvSpPr>
            <a:spLocks noGrp="1"/>
          </p:cNvSpPr>
          <p:nvPr>
            <p:ph type="dt" sz="half" idx="14"/>
          </p:nvPr>
        </p:nvSpPr>
        <p:spPr/>
        <p:txBody>
          <a:bodyPr/>
          <a:lstStyle/>
          <a:p>
            <a:endParaRPr/>
          </a:p>
        </p:txBody>
      </p:sp>
      <p:sp>
        <p:nvSpPr>
          <p:cNvPr id="8" name="Footer Placeholder 7"/>
          <p:cNvSpPr>
            <a:spLocks noGrp="1"/>
          </p:cNvSpPr>
          <p:nvPr>
            <p:ph type="ftr" sz="quarter" idx="15"/>
          </p:nvPr>
        </p:nvSpPr>
        <p:spPr/>
        <p:txBody>
          <a:bodyPr/>
          <a:lstStyle/>
          <a:p>
            <a:r>
              <a:rPr/>
              <a:t>Copyright © 2014 Symantec Corporation</a:t>
            </a:r>
          </a:p>
        </p:txBody>
      </p:sp>
      <p:sp>
        <p:nvSpPr>
          <p:cNvPr id="9" name="Slide Number Placeholder 8"/>
          <p:cNvSpPr>
            <a:spLocks noGrp="1"/>
          </p:cNvSpPr>
          <p:nvPr>
            <p:ph type="sldNum" sz="quarter" idx="16"/>
          </p:nvPr>
        </p:nvSpPr>
        <p:spPr/>
        <p:txBody>
          <a:bodyPr/>
          <a:lstStyle/>
          <a:p>
            <a:fld id="{C51EAA63-D034-42AE-91FA-B13B9518C7BE}" type="slidenum">
              <a:rPr/>
              <a:pPr/>
              <a:t>‹#›</a:t>
            </a:fld>
            <a:endParaRPr/>
          </a:p>
        </p:txBody>
      </p:sp>
    </p:spTree>
    <p:extLst>
      <p:ext uri="{BB962C8B-B14F-4D97-AF65-F5344CB8AC3E}">
        <p14:creationId xmlns:p14="http://schemas.microsoft.com/office/powerpoint/2010/main" val="4163620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endParaRPr/>
          </a:p>
        </p:txBody>
      </p:sp>
      <p:sp>
        <p:nvSpPr>
          <p:cNvPr id="6" name="Footer Placeholder 5"/>
          <p:cNvSpPr>
            <a:spLocks noGrp="1"/>
          </p:cNvSpPr>
          <p:nvPr>
            <p:ph type="ftr" sz="quarter" idx="11"/>
          </p:nvPr>
        </p:nvSpPr>
        <p:spPr/>
        <p:txBody>
          <a:bodyPr/>
          <a:lstStyle/>
          <a:p>
            <a:r>
              <a:rPr/>
              <a:t>Copyright © 2014 Symantec Corporation</a:t>
            </a:r>
          </a:p>
        </p:txBody>
      </p:sp>
      <p:sp>
        <p:nvSpPr>
          <p:cNvPr id="7" name="Slide Number Placeholder 6"/>
          <p:cNvSpPr>
            <a:spLocks noGrp="1"/>
          </p:cNvSpPr>
          <p:nvPr>
            <p:ph type="sldNum" sz="quarter" idx="12"/>
          </p:nvPr>
        </p:nvSpPr>
        <p:spPr/>
        <p:txBody>
          <a:bodyPr/>
          <a:lstStyle/>
          <a:p>
            <a:fld id="{C51EAA63-D034-42AE-91FA-B13B9518C7BE}" type="slidenum">
              <a:rPr/>
              <a:pPr/>
              <a:t>‹#›</a:t>
            </a:fld>
            <a:endParaRPr/>
          </a:p>
        </p:txBody>
      </p:sp>
    </p:spTree>
    <p:extLst>
      <p:ext uri="{BB962C8B-B14F-4D97-AF65-F5344CB8AC3E}">
        <p14:creationId xmlns:p14="http://schemas.microsoft.com/office/powerpoint/2010/main" val="3608229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2" y="304800"/>
            <a:ext cx="8229598" cy="838200"/>
          </a:xfrm>
        </p:spPr>
        <p:txBody>
          <a:bodyPr/>
          <a:lstStyle/>
          <a:p>
            <a:r>
              <a:rPr lang="en-US" smtClean="0"/>
              <a:t>Click to edit Master title style</a:t>
            </a:r>
            <a:endParaRPr/>
          </a:p>
        </p:txBody>
      </p:sp>
      <p:sp>
        <p:nvSpPr>
          <p:cNvPr id="3" name="Content Placeholder 2"/>
          <p:cNvSpPr>
            <a:spLocks noGrp="1"/>
          </p:cNvSpPr>
          <p:nvPr>
            <p:ph sz="half" idx="1"/>
          </p:nvPr>
        </p:nvSpPr>
        <p:spPr>
          <a:xfrm>
            <a:off x="457200" y="1447799"/>
            <a:ext cx="3931920" cy="4495801"/>
          </a:xfrm>
        </p:spPr>
        <p:txBody>
          <a:bodyPr>
            <a:normAutofit/>
          </a:bodyPr>
          <a:lstStyle>
            <a:lvl1pPr>
              <a:defRPr sz="2000" b="0"/>
            </a:lvl1pPr>
            <a:lvl2pPr>
              <a:defRPr sz="1800" b="0"/>
            </a:lvl2pPr>
            <a:lvl3pPr>
              <a:defRPr sz="1600" b="0"/>
            </a:lvl3pPr>
            <a:lvl4pPr>
              <a:defRPr sz="1400" b="0"/>
            </a:lvl4pPr>
            <a:lvl5pPr>
              <a:defRPr sz="1400" b="0"/>
            </a:lvl5pPr>
            <a:lvl6pPr>
              <a:defRPr sz="1400" b="0"/>
            </a:lvl6pPr>
            <a:lvl7pPr>
              <a:defRPr sz="1400" b="0"/>
            </a:lvl7pPr>
            <a:lvl8pPr>
              <a:defRPr sz="1400" b="0"/>
            </a:lvl8pPr>
            <a:lvl9pPr>
              <a:defRPr sz="1400" b="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Content Placeholder 3"/>
          <p:cNvSpPr>
            <a:spLocks noGrp="1"/>
          </p:cNvSpPr>
          <p:nvPr>
            <p:ph sz="half" idx="2"/>
          </p:nvPr>
        </p:nvSpPr>
        <p:spPr>
          <a:xfrm>
            <a:off x="4754880" y="1447799"/>
            <a:ext cx="3931920" cy="4495801"/>
          </a:xfrm>
        </p:spPr>
        <p:txBody>
          <a:bodyPr>
            <a:normAutofit/>
          </a:bodyPr>
          <a:lstStyle>
            <a:lvl1pPr>
              <a:defRPr sz="2000" b="0"/>
            </a:lvl1pPr>
            <a:lvl2pPr>
              <a:defRPr sz="1800" b="0"/>
            </a:lvl2pPr>
            <a:lvl3pPr>
              <a:defRPr sz="1600" b="0"/>
            </a:lvl3pPr>
            <a:lvl4pPr>
              <a:defRPr sz="1400" b="0"/>
            </a:lvl4pPr>
            <a:lvl5pPr>
              <a:defRPr sz="1400" b="0"/>
            </a:lvl5pPr>
            <a:lvl6pPr>
              <a:defRPr sz="1400" b="0"/>
            </a:lvl6pPr>
            <a:lvl7pPr>
              <a:defRPr sz="1400" b="0"/>
            </a:lvl7pPr>
            <a:lvl8pPr>
              <a:defRPr sz="1400" b="0"/>
            </a:lvl8pPr>
            <a:lvl9pPr>
              <a:defRPr sz="1400" b="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Date Placeholder 4"/>
          <p:cNvSpPr>
            <a:spLocks noGrp="1"/>
          </p:cNvSpPr>
          <p:nvPr>
            <p:ph type="dt" sz="half" idx="10"/>
          </p:nvPr>
        </p:nvSpPr>
        <p:spPr/>
        <p:txBody>
          <a:bodyPr/>
          <a:lstStyle/>
          <a:p>
            <a:endParaRPr/>
          </a:p>
        </p:txBody>
      </p:sp>
      <p:sp>
        <p:nvSpPr>
          <p:cNvPr id="6" name="Footer Placeholder 5"/>
          <p:cNvSpPr>
            <a:spLocks noGrp="1"/>
          </p:cNvSpPr>
          <p:nvPr>
            <p:ph type="ftr" sz="quarter" idx="11"/>
          </p:nvPr>
        </p:nvSpPr>
        <p:spPr/>
        <p:txBody>
          <a:bodyPr/>
          <a:lstStyle/>
          <a:p>
            <a:r>
              <a:rPr/>
              <a:t>Copyright © 2014 Symantec Corporation</a:t>
            </a:r>
          </a:p>
        </p:txBody>
      </p:sp>
      <p:sp>
        <p:nvSpPr>
          <p:cNvPr id="7" name="Slide Number Placeholder 6"/>
          <p:cNvSpPr>
            <a:spLocks noGrp="1"/>
          </p:cNvSpPr>
          <p:nvPr>
            <p:ph type="sldNum" sz="quarter" idx="12"/>
          </p:nvPr>
        </p:nvSpPr>
        <p:spPr/>
        <p:txBody>
          <a:bodyPr/>
          <a:lstStyle/>
          <a:p>
            <a:fld id="{2D88F0F9-74A8-45E4-B405-052EDB68E8BD}" type="slidenum">
              <a:rPr/>
              <a:t>‹#›</a:t>
            </a:fld>
            <a:endParaRPr/>
          </a:p>
        </p:txBody>
      </p:sp>
    </p:spTree>
    <p:extLst>
      <p:ext uri="{BB962C8B-B14F-4D97-AF65-F5344CB8AC3E}">
        <p14:creationId xmlns:p14="http://schemas.microsoft.com/office/powerpoint/2010/main" val="17720276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a:p>
        </p:txBody>
      </p:sp>
      <p:sp>
        <p:nvSpPr>
          <p:cNvPr id="3" name="Text Placeholder 2"/>
          <p:cNvSpPr>
            <a:spLocks noGrp="1"/>
          </p:cNvSpPr>
          <p:nvPr>
            <p:ph type="body" idx="1"/>
          </p:nvPr>
        </p:nvSpPr>
        <p:spPr>
          <a:xfrm>
            <a:off x="457200" y="1371600"/>
            <a:ext cx="4040188" cy="609599"/>
          </a:xfrm>
        </p:spPr>
        <p:txBody>
          <a:bodyPr anchor="ctr">
            <a:noAutofit/>
          </a:bodyPr>
          <a:lstStyle>
            <a:lvl1pPr marL="0" indent="0">
              <a:spcBef>
                <a:spcPts val="0"/>
              </a:spcBef>
              <a:buNone/>
              <a:defRPr sz="24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057401"/>
            <a:ext cx="4040188" cy="3886200"/>
          </a:xfrm>
        </p:spPr>
        <p:txBody>
          <a:bodyPr>
            <a:normAutofit/>
          </a:bodyPr>
          <a:lstStyle>
            <a:lvl1pPr>
              <a:defRPr sz="2000" b="0"/>
            </a:lvl1pPr>
            <a:lvl2pPr>
              <a:defRPr sz="1800" b="0"/>
            </a:lvl2pPr>
            <a:lvl3pPr>
              <a:defRPr sz="1600" b="0"/>
            </a:lvl3pPr>
            <a:lvl4pPr>
              <a:defRPr sz="1400" b="0"/>
            </a:lvl4pPr>
            <a:lvl5pPr>
              <a:defRPr sz="1400" b="0"/>
            </a:lvl5pPr>
            <a:lvl6pPr>
              <a:defRPr sz="1400" b="0"/>
            </a:lvl6pPr>
            <a:lvl7pPr>
              <a:defRPr sz="1400" b="0"/>
            </a:lvl7pPr>
            <a:lvl8pPr>
              <a:defRPr sz="1400" b="0"/>
            </a:lvl8pPr>
            <a:lvl9pPr>
              <a:defRPr sz="1400" b="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Text Placeholder 4"/>
          <p:cNvSpPr>
            <a:spLocks noGrp="1"/>
          </p:cNvSpPr>
          <p:nvPr>
            <p:ph type="body" sz="quarter" idx="3"/>
          </p:nvPr>
        </p:nvSpPr>
        <p:spPr>
          <a:xfrm>
            <a:off x="4645025" y="1371600"/>
            <a:ext cx="4041775" cy="609599"/>
          </a:xfrm>
        </p:spPr>
        <p:txBody>
          <a:bodyPr anchor="ctr">
            <a:noAutofit/>
          </a:bodyPr>
          <a:lstStyle>
            <a:lvl1pPr marL="0" indent="0">
              <a:spcBef>
                <a:spcPts val="0"/>
              </a:spcBef>
              <a:buNone/>
              <a:defRPr sz="24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057401"/>
            <a:ext cx="4041775" cy="3886200"/>
          </a:xfrm>
        </p:spPr>
        <p:txBody>
          <a:bodyPr>
            <a:normAutofit/>
          </a:bodyPr>
          <a:lstStyle>
            <a:lvl1pPr>
              <a:defRPr sz="2000" b="0"/>
            </a:lvl1pPr>
            <a:lvl2pPr>
              <a:defRPr sz="1800" b="0"/>
            </a:lvl2pPr>
            <a:lvl3pPr>
              <a:defRPr sz="1600" b="0"/>
            </a:lvl3pPr>
            <a:lvl4pPr>
              <a:defRPr sz="1400" b="0"/>
            </a:lvl4pPr>
            <a:lvl5pPr>
              <a:defRPr sz="1400" b="0"/>
            </a:lvl5pPr>
            <a:lvl6pPr>
              <a:defRPr sz="1400" b="0"/>
            </a:lvl6pPr>
            <a:lvl7pPr>
              <a:defRPr sz="1400" b="0"/>
            </a:lvl7pPr>
            <a:lvl8pPr>
              <a:defRPr sz="1400" b="0"/>
            </a:lvl8pPr>
            <a:lvl9pPr>
              <a:defRPr sz="1400" b="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7" name="Date Placeholder 6"/>
          <p:cNvSpPr>
            <a:spLocks noGrp="1"/>
          </p:cNvSpPr>
          <p:nvPr>
            <p:ph type="dt" sz="half" idx="10"/>
          </p:nvPr>
        </p:nvSpPr>
        <p:spPr/>
        <p:txBody>
          <a:bodyPr/>
          <a:lstStyle/>
          <a:p>
            <a:endParaRPr/>
          </a:p>
        </p:txBody>
      </p:sp>
      <p:sp>
        <p:nvSpPr>
          <p:cNvPr id="8" name="Footer Placeholder 7"/>
          <p:cNvSpPr>
            <a:spLocks noGrp="1"/>
          </p:cNvSpPr>
          <p:nvPr>
            <p:ph type="ftr" sz="quarter" idx="11"/>
          </p:nvPr>
        </p:nvSpPr>
        <p:spPr/>
        <p:txBody>
          <a:bodyPr/>
          <a:lstStyle/>
          <a:p>
            <a:r>
              <a:rPr/>
              <a:t>Copyright © 2014 Symantec Corporation</a:t>
            </a:r>
          </a:p>
        </p:txBody>
      </p:sp>
      <p:sp>
        <p:nvSpPr>
          <p:cNvPr id="9" name="Slide Number Placeholder 8"/>
          <p:cNvSpPr>
            <a:spLocks noGrp="1"/>
          </p:cNvSpPr>
          <p:nvPr>
            <p:ph type="sldNum" sz="quarter" idx="12"/>
          </p:nvPr>
        </p:nvSpPr>
        <p:spPr/>
        <p:txBody>
          <a:bodyPr/>
          <a:lstStyle/>
          <a:p>
            <a:fld id="{2D88F0F9-74A8-45E4-B405-052EDB68E8BD}" type="slidenum">
              <a:rPr/>
              <a:t>‹#›</a:t>
            </a:fld>
            <a:endParaRPr/>
          </a:p>
        </p:txBody>
      </p:sp>
    </p:spTree>
    <p:extLst>
      <p:ext uri="{BB962C8B-B14F-4D97-AF65-F5344CB8AC3E}">
        <p14:creationId xmlns:p14="http://schemas.microsoft.com/office/powerpoint/2010/main" val="858273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457202" y="304800"/>
            <a:ext cx="8229598" cy="838200"/>
          </a:xfrm>
        </p:spPr>
        <p:txBody>
          <a:bodyPr/>
          <a:lstStyle/>
          <a:p>
            <a:r>
              <a:rPr lang="en-US" smtClean="0"/>
              <a:t>Click to edit Master title style</a:t>
            </a:r>
            <a:endParaRPr/>
          </a:p>
        </p:txBody>
      </p:sp>
      <p:sp>
        <p:nvSpPr>
          <p:cNvPr id="3" name="Content Placeholder 2"/>
          <p:cNvSpPr>
            <a:spLocks noGrp="1"/>
          </p:cNvSpPr>
          <p:nvPr>
            <p:ph idx="1"/>
          </p:nvPr>
        </p:nvSpPr>
        <p:spPr>
          <a:xfrm>
            <a:off x="457199" y="1447800"/>
            <a:ext cx="5486757" cy="4495800"/>
          </a:xfrm>
        </p:spPr>
        <p:txBody>
          <a:bodyPr>
            <a:normAutofit/>
          </a:bodyPr>
          <a:lstStyle>
            <a:lvl1pPr>
              <a:defRPr sz="2400" b="0"/>
            </a:lvl1pPr>
            <a:lvl2pPr>
              <a:defRPr sz="2000" b="0"/>
            </a:lvl2pPr>
            <a:lvl3pPr>
              <a:defRPr sz="1800" b="0"/>
            </a:lvl3pPr>
            <a:lvl4pPr>
              <a:defRPr sz="1600" b="0"/>
            </a:lvl4pPr>
            <a:lvl5pPr>
              <a:defRPr sz="1400" b="0"/>
            </a:lvl5pPr>
            <a:lvl6pPr>
              <a:defRPr sz="1400" b="0"/>
            </a:lvl6pPr>
            <a:lvl7pPr>
              <a:defRPr sz="1400" b="0"/>
            </a:lvl7pPr>
            <a:lvl8pPr>
              <a:defRPr sz="1400" b="0"/>
            </a:lvl8pPr>
            <a:lvl9pPr>
              <a:defRPr sz="1400" b="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Text Placeholder 3"/>
          <p:cNvSpPr>
            <a:spLocks noGrp="1"/>
          </p:cNvSpPr>
          <p:nvPr>
            <p:ph type="body" sz="half" idx="2"/>
          </p:nvPr>
        </p:nvSpPr>
        <p:spPr>
          <a:xfrm>
            <a:off x="6217920" y="1447800"/>
            <a:ext cx="2468880" cy="4495801"/>
          </a:xfrm>
        </p:spPr>
        <p:txBody>
          <a:bodyPr>
            <a:noAutofit/>
          </a:bodyPr>
          <a:lstStyle>
            <a:lvl1pPr marL="0" indent="0">
              <a:spcBef>
                <a:spcPts val="1200"/>
              </a:spcBef>
              <a:buNone/>
              <a:defRPr sz="2000" b="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 name="Date Placeholder 1"/>
          <p:cNvSpPr>
            <a:spLocks noGrp="1"/>
          </p:cNvSpPr>
          <p:nvPr>
            <p:ph type="dt" sz="half" idx="10"/>
          </p:nvPr>
        </p:nvSpPr>
        <p:spPr/>
        <p:txBody>
          <a:bodyPr/>
          <a:lstStyle/>
          <a:p>
            <a:endParaRPr/>
          </a:p>
        </p:txBody>
      </p:sp>
      <p:sp>
        <p:nvSpPr>
          <p:cNvPr id="9" name="Footer Placeholder 8"/>
          <p:cNvSpPr>
            <a:spLocks noGrp="1"/>
          </p:cNvSpPr>
          <p:nvPr>
            <p:ph type="ftr" sz="quarter" idx="11"/>
          </p:nvPr>
        </p:nvSpPr>
        <p:spPr/>
        <p:txBody>
          <a:bodyPr/>
          <a:lstStyle/>
          <a:p>
            <a:r>
              <a:rPr/>
              <a:t>Copyright © 2014 Symantec Corporation</a:t>
            </a:r>
          </a:p>
        </p:txBody>
      </p:sp>
      <p:sp>
        <p:nvSpPr>
          <p:cNvPr id="10" name="Slide Number Placeholder 9"/>
          <p:cNvSpPr>
            <a:spLocks noGrp="1"/>
          </p:cNvSpPr>
          <p:nvPr>
            <p:ph type="sldNum" sz="quarter" idx="12"/>
          </p:nvPr>
        </p:nvSpPr>
        <p:spPr/>
        <p:txBody>
          <a:bodyPr/>
          <a:lstStyle/>
          <a:p>
            <a:fld id="{C51EAA63-D034-42AE-91FA-B13B9518C7BE}" type="slidenum">
              <a:rPr/>
              <a:pPr/>
              <a:t>‹#›</a:t>
            </a:fld>
            <a:endParaRPr/>
          </a:p>
        </p:txBody>
      </p:sp>
    </p:spTree>
    <p:extLst>
      <p:ext uri="{BB962C8B-B14F-4D97-AF65-F5344CB8AC3E}">
        <p14:creationId xmlns:p14="http://schemas.microsoft.com/office/powerpoint/2010/main" val="3457850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457202" y="304800"/>
            <a:ext cx="8229598" cy="838200"/>
          </a:xfrm>
        </p:spPr>
        <p:txBody>
          <a:bodyPr/>
          <a:lstStyle/>
          <a:p>
            <a:r>
              <a:rPr lang="en-US" smtClean="0"/>
              <a:t>Click to edit Master title style</a:t>
            </a:r>
            <a:endParaRPr/>
          </a:p>
        </p:txBody>
      </p:sp>
      <p:sp>
        <p:nvSpPr>
          <p:cNvPr id="12" name="Rectangle 11"/>
          <p:cNvSpPr/>
          <p:nvPr/>
        </p:nvSpPr>
        <p:spPr bwMode="auto">
          <a:xfrm>
            <a:off x="198408" y="1447800"/>
            <a:ext cx="5745192" cy="3844528"/>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sz="2400" i="0" u="none" strike="noStrike" cap="none" normalizeH="0" baseline="0">
              <a:ln>
                <a:noFill/>
              </a:ln>
              <a:solidFill>
                <a:schemeClr val="bg1"/>
              </a:solidFill>
              <a:effectLst/>
              <a:latin typeface="+mn-lt"/>
            </a:endParaRPr>
          </a:p>
        </p:txBody>
      </p:sp>
      <p:sp>
        <p:nvSpPr>
          <p:cNvPr id="3" name="Picture Placeholder 2"/>
          <p:cNvSpPr>
            <a:spLocks noGrp="1"/>
          </p:cNvSpPr>
          <p:nvPr>
            <p:ph type="pic" idx="1"/>
          </p:nvPr>
        </p:nvSpPr>
        <p:spPr bwMode="gray">
          <a:xfrm>
            <a:off x="260857" y="1511808"/>
            <a:ext cx="5619213" cy="3715950"/>
          </a:xfrm>
          <a:noFill/>
        </p:spPr>
        <p:txBody>
          <a:bodyPr tIns="182880">
            <a:normAutofit/>
          </a:bodyPr>
          <a:lstStyle>
            <a:lvl1pPr marL="0" indent="0" algn="ctr">
              <a:buNone/>
              <a:defRPr sz="2000" b="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a:p>
        </p:txBody>
      </p:sp>
      <p:sp>
        <p:nvSpPr>
          <p:cNvPr id="4" name="Text Placeholder 3"/>
          <p:cNvSpPr>
            <a:spLocks noGrp="1"/>
          </p:cNvSpPr>
          <p:nvPr>
            <p:ph type="body" sz="half" idx="2"/>
          </p:nvPr>
        </p:nvSpPr>
        <p:spPr>
          <a:xfrm>
            <a:off x="6217920" y="1449387"/>
            <a:ext cx="2468880" cy="3842941"/>
          </a:xfrm>
        </p:spPr>
        <p:txBody>
          <a:bodyPr>
            <a:noAutofit/>
          </a:bodyPr>
          <a:lstStyle>
            <a:lvl1pPr marL="0" indent="0">
              <a:spcBef>
                <a:spcPts val="1200"/>
              </a:spcBef>
              <a:buNone/>
              <a:defRPr sz="2000" b="0" i="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 name="Date Placeholder 1"/>
          <p:cNvSpPr>
            <a:spLocks noGrp="1"/>
          </p:cNvSpPr>
          <p:nvPr>
            <p:ph type="dt" sz="half" idx="10"/>
          </p:nvPr>
        </p:nvSpPr>
        <p:spPr/>
        <p:txBody>
          <a:bodyPr/>
          <a:lstStyle/>
          <a:p>
            <a:endParaRPr/>
          </a:p>
        </p:txBody>
      </p:sp>
      <p:sp>
        <p:nvSpPr>
          <p:cNvPr id="9" name="Footer Placeholder 8"/>
          <p:cNvSpPr>
            <a:spLocks noGrp="1"/>
          </p:cNvSpPr>
          <p:nvPr>
            <p:ph type="ftr" sz="quarter" idx="11"/>
          </p:nvPr>
        </p:nvSpPr>
        <p:spPr/>
        <p:txBody>
          <a:bodyPr/>
          <a:lstStyle/>
          <a:p>
            <a:r>
              <a:rPr/>
              <a:t>Copyright © 2014 Symantec Corporation</a:t>
            </a:r>
          </a:p>
        </p:txBody>
      </p:sp>
      <p:sp>
        <p:nvSpPr>
          <p:cNvPr id="10" name="Slide Number Placeholder 9"/>
          <p:cNvSpPr>
            <a:spLocks noGrp="1"/>
          </p:cNvSpPr>
          <p:nvPr>
            <p:ph type="sldNum" sz="quarter" idx="12"/>
          </p:nvPr>
        </p:nvSpPr>
        <p:spPr/>
        <p:txBody>
          <a:bodyPr/>
          <a:lstStyle/>
          <a:p>
            <a:fld id="{C51EAA63-D034-42AE-91FA-B13B9518C7BE}" type="slidenum">
              <a:rPr/>
              <a:pPr/>
              <a:t>‹#›</a:t>
            </a:fld>
            <a:endParaRPr/>
          </a:p>
        </p:txBody>
      </p:sp>
    </p:spTree>
    <p:extLst>
      <p:ext uri="{BB962C8B-B14F-4D97-AF65-F5344CB8AC3E}">
        <p14:creationId xmlns:p14="http://schemas.microsoft.com/office/powerpoint/2010/main" val="3058274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Title Slide with Name">
    <p:spTree>
      <p:nvGrpSpPr>
        <p:cNvPr id="1" name=""/>
        <p:cNvGrpSpPr/>
        <p:nvPr/>
      </p:nvGrpSpPr>
      <p:grpSpPr>
        <a:xfrm>
          <a:off x="0" y="0"/>
          <a:ext cx="0" cy="0"/>
          <a:chOff x="0" y="0"/>
          <a:chExt cx="0" cy="0"/>
        </a:xfrm>
      </p:grpSpPr>
      <p:grpSp>
        <p:nvGrpSpPr>
          <p:cNvPr id="31" name="Group 30"/>
          <p:cNvGrpSpPr/>
          <p:nvPr/>
        </p:nvGrpSpPr>
        <p:grpSpPr bwMode="ltGray">
          <a:xfrm>
            <a:off x="615172" y="178278"/>
            <a:ext cx="8331967" cy="2845278"/>
            <a:chOff x="610410" y="178278"/>
            <a:chExt cx="8331967" cy="2845278"/>
          </a:xfrm>
        </p:grpSpPr>
        <p:sp>
          <p:nvSpPr>
            <p:cNvPr id="32" name="Rectangle 31"/>
            <p:cNvSpPr/>
            <p:nvPr/>
          </p:nvSpPr>
          <p:spPr bwMode="ltGray">
            <a:xfrm>
              <a:off x="7760115" y="178278"/>
              <a:ext cx="1182262" cy="1193799"/>
            </a:xfrm>
            <a:prstGeom prst="rect">
              <a:avLst/>
            </a:prstGeom>
            <a:solidFill>
              <a:srgbClr val="E5E5E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33" name="Rectangle 32"/>
            <p:cNvSpPr/>
            <p:nvPr/>
          </p:nvSpPr>
          <p:spPr bwMode="ltGray">
            <a:xfrm>
              <a:off x="7342753" y="1065916"/>
              <a:ext cx="908541" cy="908541"/>
            </a:xfrm>
            <a:prstGeom prst="rect">
              <a:avLst/>
            </a:prstGeom>
            <a:solidFill>
              <a:srgbClr val="FDBA30"/>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34" name="Rectangle 33"/>
            <p:cNvSpPr/>
            <p:nvPr/>
          </p:nvSpPr>
          <p:spPr bwMode="ltGray">
            <a:xfrm>
              <a:off x="6727716" y="943452"/>
              <a:ext cx="1168114" cy="1179513"/>
            </a:xfrm>
            <a:prstGeom prst="rect">
              <a:avLst/>
            </a:prstGeom>
            <a:solidFill>
              <a:srgbClr val="E5E5E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35" name="Rectangle 34"/>
            <p:cNvSpPr/>
            <p:nvPr/>
          </p:nvSpPr>
          <p:spPr bwMode="ltGray">
            <a:xfrm>
              <a:off x="7342754" y="1065916"/>
              <a:ext cx="553076" cy="908541"/>
            </a:xfrm>
            <a:prstGeom prst="rect">
              <a:avLst/>
            </a:prstGeom>
            <a:solidFill>
              <a:srgbClr val="E5AA2D"/>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36" name="Rectangle 23"/>
            <p:cNvSpPr/>
            <p:nvPr/>
          </p:nvSpPr>
          <p:spPr bwMode="ltGray">
            <a:xfrm>
              <a:off x="7760115" y="943452"/>
              <a:ext cx="135715" cy="428625"/>
            </a:xfrm>
            <a:custGeom>
              <a:avLst/>
              <a:gdLst/>
              <a:ahLst/>
              <a:cxnLst/>
              <a:rect l="l" t="t" r="r" b="b"/>
              <a:pathLst>
                <a:path w="135715" h="428625">
                  <a:moveTo>
                    <a:pt x="0" y="0"/>
                  </a:moveTo>
                  <a:lnTo>
                    <a:pt x="135715" y="0"/>
                  </a:lnTo>
                  <a:lnTo>
                    <a:pt x="135715" y="428625"/>
                  </a:lnTo>
                  <a:lnTo>
                    <a:pt x="0" y="428625"/>
                  </a:lnTo>
                  <a:close/>
                </a:path>
              </a:pathLst>
            </a:custGeom>
            <a:solidFill>
              <a:srgbClr val="D3D4D6"/>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37" name="Rectangle 36"/>
            <p:cNvSpPr/>
            <p:nvPr/>
          </p:nvSpPr>
          <p:spPr bwMode="ltGray">
            <a:xfrm>
              <a:off x="7760115" y="1065916"/>
              <a:ext cx="491179" cy="306161"/>
            </a:xfrm>
            <a:prstGeom prst="rect">
              <a:avLst/>
            </a:prstGeom>
            <a:solidFill>
              <a:srgbClr val="E5AA2D"/>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38" name="Rectangle 37"/>
            <p:cNvSpPr/>
            <p:nvPr/>
          </p:nvSpPr>
          <p:spPr bwMode="ltGray">
            <a:xfrm>
              <a:off x="7760115" y="1065916"/>
              <a:ext cx="135716" cy="306161"/>
            </a:xfrm>
            <a:prstGeom prst="rect">
              <a:avLst/>
            </a:prstGeom>
            <a:solidFill>
              <a:srgbClr val="D29C28"/>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39" name="Rectangle 38"/>
            <p:cNvSpPr/>
            <p:nvPr/>
          </p:nvSpPr>
          <p:spPr bwMode="ltGray">
            <a:xfrm>
              <a:off x="7064243" y="1296831"/>
              <a:ext cx="371294" cy="375283"/>
            </a:xfrm>
            <a:prstGeom prst="rect">
              <a:avLst/>
            </a:prstGeom>
            <a:solidFill>
              <a:srgbClr val="E5AA2D"/>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40" name="Rectangle 39"/>
            <p:cNvSpPr/>
            <p:nvPr/>
          </p:nvSpPr>
          <p:spPr bwMode="ltGray">
            <a:xfrm>
              <a:off x="7342753" y="1296831"/>
              <a:ext cx="92783" cy="375283"/>
            </a:xfrm>
            <a:prstGeom prst="rect">
              <a:avLst/>
            </a:prstGeom>
            <a:solidFill>
              <a:srgbClr val="E0871C"/>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41" name="Rectangle 40"/>
            <p:cNvSpPr/>
            <p:nvPr/>
          </p:nvSpPr>
          <p:spPr bwMode="ltGray">
            <a:xfrm>
              <a:off x="6579483" y="1913285"/>
              <a:ext cx="355684" cy="359506"/>
            </a:xfrm>
            <a:prstGeom prst="rect">
              <a:avLst/>
            </a:prstGeom>
            <a:solidFill>
              <a:srgbClr val="FDBA30"/>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42" name="Rectangle 41"/>
            <p:cNvSpPr/>
            <p:nvPr/>
          </p:nvSpPr>
          <p:spPr bwMode="ltGray">
            <a:xfrm>
              <a:off x="6727716" y="1913285"/>
              <a:ext cx="207451" cy="209680"/>
            </a:xfrm>
            <a:prstGeom prst="rect">
              <a:avLst/>
            </a:prstGeom>
            <a:solidFill>
              <a:srgbClr val="E5AA2D"/>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43" name="Rectangle 42"/>
            <p:cNvSpPr/>
            <p:nvPr/>
          </p:nvSpPr>
          <p:spPr bwMode="ltGray">
            <a:xfrm>
              <a:off x="4700590" y="1307021"/>
              <a:ext cx="778219" cy="785813"/>
            </a:xfrm>
            <a:prstGeom prst="rect">
              <a:avLst/>
            </a:prstGeom>
            <a:solidFill>
              <a:srgbClr val="E5E5E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44" name="Rectangle 43"/>
            <p:cNvSpPr/>
            <p:nvPr/>
          </p:nvSpPr>
          <p:spPr bwMode="ltGray">
            <a:xfrm>
              <a:off x="4124326" y="1897572"/>
              <a:ext cx="763934" cy="771388"/>
            </a:xfrm>
            <a:prstGeom prst="rect">
              <a:avLst/>
            </a:prstGeom>
            <a:solidFill>
              <a:srgbClr val="E5E5E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45" name="Rectangle 44"/>
            <p:cNvSpPr/>
            <p:nvPr/>
          </p:nvSpPr>
          <p:spPr bwMode="ltGray">
            <a:xfrm>
              <a:off x="3206751" y="1535622"/>
              <a:ext cx="763934" cy="771388"/>
            </a:xfrm>
            <a:prstGeom prst="rect">
              <a:avLst/>
            </a:prstGeom>
            <a:solidFill>
              <a:srgbClr val="E5E5E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46" name="Rectangle 45"/>
            <p:cNvSpPr/>
            <p:nvPr/>
          </p:nvSpPr>
          <p:spPr bwMode="ltGray">
            <a:xfrm>
              <a:off x="785069" y="2029017"/>
              <a:ext cx="508907" cy="513873"/>
            </a:xfrm>
            <a:prstGeom prst="rect">
              <a:avLst/>
            </a:prstGeom>
            <a:solidFill>
              <a:srgbClr val="E5E5E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47" name="Rectangle 46"/>
            <p:cNvSpPr/>
            <p:nvPr/>
          </p:nvSpPr>
          <p:spPr bwMode="ltGray">
            <a:xfrm>
              <a:off x="5279710" y="982650"/>
              <a:ext cx="818771" cy="826761"/>
            </a:xfrm>
            <a:prstGeom prst="rect">
              <a:avLst/>
            </a:prstGeom>
            <a:solidFill>
              <a:srgbClr val="F7F7F7"/>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48" name="Rectangle 43"/>
            <p:cNvSpPr/>
            <p:nvPr/>
          </p:nvSpPr>
          <p:spPr bwMode="ltGray">
            <a:xfrm>
              <a:off x="5279710" y="1307021"/>
              <a:ext cx="199099" cy="502390"/>
            </a:xfrm>
            <a:custGeom>
              <a:avLst/>
              <a:gdLst/>
              <a:ahLst/>
              <a:cxnLst/>
              <a:rect l="l" t="t" r="r" b="b"/>
              <a:pathLst>
                <a:path w="199099" h="502390">
                  <a:moveTo>
                    <a:pt x="0" y="0"/>
                  </a:moveTo>
                  <a:lnTo>
                    <a:pt x="199099" y="0"/>
                  </a:lnTo>
                  <a:lnTo>
                    <a:pt x="199099" y="502390"/>
                  </a:lnTo>
                  <a:lnTo>
                    <a:pt x="0" y="502390"/>
                  </a:lnTo>
                  <a:close/>
                </a:path>
              </a:pathLst>
            </a:custGeom>
            <a:solidFill>
              <a:srgbClr val="F3F3F4"/>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49" name="Rectangle 48"/>
            <p:cNvSpPr/>
            <p:nvPr/>
          </p:nvSpPr>
          <p:spPr bwMode="ltGray">
            <a:xfrm>
              <a:off x="5607932" y="833457"/>
              <a:ext cx="310267" cy="313601"/>
            </a:xfrm>
            <a:prstGeom prst="rect">
              <a:avLst/>
            </a:prstGeom>
            <a:solidFill>
              <a:srgbClr val="E7E7E8"/>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50" name="Rectangle 46"/>
            <p:cNvSpPr/>
            <p:nvPr/>
          </p:nvSpPr>
          <p:spPr bwMode="ltGray">
            <a:xfrm>
              <a:off x="5607932" y="982650"/>
              <a:ext cx="310267" cy="164408"/>
            </a:xfrm>
            <a:custGeom>
              <a:avLst/>
              <a:gdLst/>
              <a:ahLst/>
              <a:cxnLst/>
              <a:rect l="l" t="t" r="r" b="b"/>
              <a:pathLst>
                <a:path w="310267" h="164408">
                  <a:moveTo>
                    <a:pt x="0" y="0"/>
                  </a:moveTo>
                  <a:lnTo>
                    <a:pt x="310267" y="0"/>
                  </a:lnTo>
                  <a:lnTo>
                    <a:pt x="310267" y="164408"/>
                  </a:lnTo>
                  <a:lnTo>
                    <a:pt x="0" y="164408"/>
                  </a:lnTo>
                  <a:close/>
                </a:path>
              </a:pathLst>
            </a:custGeom>
            <a:solidFill>
              <a:srgbClr val="F3F3F4"/>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51" name="Rectangle 50"/>
            <p:cNvSpPr/>
            <p:nvPr/>
          </p:nvSpPr>
          <p:spPr bwMode="ltGray">
            <a:xfrm>
              <a:off x="5814966" y="1071851"/>
              <a:ext cx="405874" cy="410235"/>
            </a:xfrm>
            <a:prstGeom prst="rect">
              <a:avLst/>
            </a:prstGeom>
            <a:solidFill>
              <a:srgbClr val="C7C8CA"/>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52" name="Rectangle 46"/>
            <p:cNvSpPr/>
            <p:nvPr/>
          </p:nvSpPr>
          <p:spPr bwMode="ltGray">
            <a:xfrm>
              <a:off x="5814966" y="1071851"/>
              <a:ext cx="103233" cy="75207"/>
            </a:xfrm>
            <a:custGeom>
              <a:avLst/>
              <a:gdLst/>
              <a:ahLst/>
              <a:cxnLst/>
              <a:rect l="l" t="t" r="r" b="b"/>
              <a:pathLst>
                <a:path w="103233" h="75207">
                  <a:moveTo>
                    <a:pt x="0" y="0"/>
                  </a:moveTo>
                  <a:lnTo>
                    <a:pt x="103233" y="0"/>
                  </a:lnTo>
                  <a:lnTo>
                    <a:pt x="103233" y="75207"/>
                  </a:lnTo>
                  <a:lnTo>
                    <a:pt x="0" y="75207"/>
                  </a:lnTo>
                  <a:close/>
                </a:path>
              </a:pathLst>
            </a:custGeom>
            <a:solidFill>
              <a:srgbClr val="BEC0C2"/>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53" name="Rectangle 53"/>
            <p:cNvSpPr/>
            <p:nvPr/>
          </p:nvSpPr>
          <p:spPr bwMode="ltGray">
            <a:xfrm>
              <a:off x="4700590" y="1897572"/>
              <a:ext cx="187670" cy="195262"/>
            </a:xfrm>
            <a:custGeom>
              <a:avLst/>
              <a:gdLst/>
              <a:ahLst/>
              <a:cxnLst/>
              <a:rect l="l" t="t" r="r" b="b"/>
              <a:pathLst>
                <a:path w="187670" h="195262">
                  <a:moveTo>
                    <a:pt x="0" y="0"/>
                  </a:moveTo>
                  <a:lnTo>
                    <a:pt x="187670" y="0"/>
                  </a:lnTo>
                  <a:lnTo>
                    <a:pt x="187670" y="195262"/>
                  </a:lnTo>
                  <a:lnTo>
                    <a:pt x="0" y="195262"/>
                  </a:lnTo>
                  <a:close/>
                </a:path>
              </a:pathLst>
            </a:custGeom>
            <a:solidFill>
              <a:srgbClr val="D3D4D6"/>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54" name="Rectangle 53"/>
            <p:cNvSpPr/>
            <p:nvPr/>
          </p:nvSpPr>
          <p:spPr bwMode="ltGray">
            <a:xfrm>
              <a:off x="4214766" y="2200326"/>
              <a:ext cx="376284" cy="380327"/>
            </a:xfrm>
            <a:prstGeom prst="rect">
              <a:avLst/>
            </a:prstGeom>
            <a:solidFill>
              <a:srgbClr val="C0C1C4"/>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55" name="Rectangle 54"/>
            <p:cNvSpPr/>
            <p:nvPr/>
          </p:nvSpPr>
          <p:spPr bwMode="ltGray">
            <a:xfrm>
              <a:off x="3776616" y="2783396"/>
              <a:ext cx="237607" cy="240160"/>
            </a:xfrm>
            <a:prstGeom prst="rect">
              <a:avLst/>
            </a:prstGeom>
            <a:solidFill>
              <a:srgbClr val="C7C8CA"/>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56" name="Rectangle 55"/>
            <p:cNvSpPr/>
            <p:nvPr/>
          </p:nvSpPr>
          <p:spPr bwMode="ltGray">
            <a:xfrm>
              <a:off x="2927048" y="2101537"/>
              <a:ext cx="608677" cy="608677"/>
            </a:xfrm>
            <a:prstGeom prst="rect">
              <a:avLst/>
            </a:prstGeom>
            <a:solidFill>
              <a:srgbClr val="FDBA30"/>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57" name="Rectangle 56"/>
            <p:cNvSpPr/>
            <p:nvPr/>
          </p:nvSpPr>
          <p:spPr bwMode="ltGray">
            <a:xfrm>
              <a:off x="2515005" y="2019492"/>
              <a:ext cx="782577" cy="790214"/>
            </a:xfrm>
            <a:prstGeom prst="rect">
              <a:avLst/>
            </a:prstGeom>
            <a:solidFill>
              <a:srgbClr val="E5E5E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58" name="Rectangle 57"/>
            <p:cNvSpPr/>
            <p:nvPr/>
          </p:nvSpPr>
          <p:spPr bwMode="ltGray">
            <a:xfrm>
              <a:off x="2927049" y="2101537"/>
              <a:ext cx="370533" cy="608677"/>
            </a:xfrm>
            <a:prstGeom prst="rect">
              <a:avLst/>
            </a:prstGeom>
            <a:solidFill>
              <a:srgbClr val="E5AA2D"/>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59" name="Rectangle 23"/>
            <p:cNvSpPr/>
            <p:nvPr/>
          </p:nvSpPr>
          <p:spPr bwMode="ltGray">
            <a:xfrm>
              <a:off x="3206660" y="2019492"/>
              <a:ext cx="90922" cy="287157"/>
            </a:xfrm>
            <a:custGeom>
              <a:avLst/>
              <a:gdLst/>
              <a:ahLst/>
              <a:cxnLst/>
              <a:rect l="l" t="t" r="r" b="b"/>
              <a:pathLst>
                <a:path w="135715" h="428625">
                  <a:moveTo>
                    <a:pt x="0" y="0"/>
                  </a:moveTo>
                  <a:lnTo>
                    <a:pt x="135715" y="0"/>
                  </a:lnTo>
                  <a:lnTo>
                    <a:pt x="135715" y="428625"/>
                  </a:lnTo>
                  <a:lnTo>
                    <a:pt x="0" y="428625"/>
                  </a:lnTo>
                  <a:close/>
                </a:path>
              </a:pathLst>
            </a:custGeom>
            <a:solidFill>
              <a:srgbClr val="D3D4D6"/>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60" name="Rectangle 59"/>
            <p:cNvSpPr/>
            <p:nvPr/>
          </p:nvSpPr>
          <p:spPr bwMode="ltGray">
            <a:xfrm>
              <a:off x="3206660" y="2101537"/>
              <a:ext cx="329065" cy="205112"/>
            </a:xfrm>
            <a:prstGeom prst="rect">
              <a:avLst/>
            </a:prstGeom>
            <a:solidFill>
              <a:srgbClr val="E5AA2D"/>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61" name="Rectangle 60"/>
            <p:cNvSpPr/>
            <p:nvPr/>
          </p:nvSpPr>
          <p:spPr bwMode="ltGray">
            <a:xfrm>
              <a:off x="2740461" y="2256238"/>
              <a:ext cx="248748" cy="251421"/>
            </a:xfrm>
            <a:prstGeom prst="rect">
              <a:avLst/>
            </a:prstGeom>
            <a:solidFill>
              <a:srgbClr val="E5AA2D"/>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62" name="Rectangle 61"/>
            <p:cNvSpPr/>
            <p:nvPr/>
          </p:nvSpPr>
          <p:spPr bwMode="ltGray">
            <a:xfrm>
              <a:off x="2927048" y="2256238"/>
              <a:ext cx="62160" cy="251421"/>
            </a:xfrm>
            <a:prstGeom prst="rect">
              <a:avLst/>
            </a:prstGeom>
            <a:solidFill>
              <a:srgbClr val="E0871C"/>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63" name="Rectangle 62"/>
            <p:cNvSpPr/>
            <p:nvPr/>
          </p:nvSpPr>
          <p:spPr bwMode="ltGray">
            <a:xfrm>
              <a:off x="2415696" y="2669231"/>
              <a:ext cx="238290" cy="240851"/>
            </a:xfrm>
            <a:prstGeom prst="rect">
              <a:avLst/>
            </a:prstGeom>
            <a:solidFill>
              <a:srgbClr val="FDBA30"/>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64" name="Rectangle 63"/>
            <p:cNvSpPr/>
            <p:nvPr/>
          </p:nvSpPr>
          <p:spPr bwMode="ltGray">
            <a:xfrm>
              <a:off x="2515005" y="2669231"/>
              <a:ext cx="138982" cy="140475"/>
            </a:xfrm>
            <a:prstGeom prst="rect">
              <a:avLst/>
            </a:prstGeom>
            <a:solidFill>
              <a:srgbClr val="E5AA2D"/>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65" name="Rectangle 64"/>
            <p:cNvSpPr/>
            <p:nvPr/>
          </p:nvSpPr>
          <p:spPr bwMode="ltGray">
            <a:xfrm>
              <a:off x="3206661" y="2101537"/>
              <a:ext cx="90922" cy="205112"/>
            </a:xfrm>
            <a:prstGeom prst="rect">
              <a:avLst/>
            </a:prstGeom>
            <a:solidFill>
              <a:srgbClr val="D29C28"/>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66" name="Rectangle 65"/>
            <p:cNvSpPr/>
            <p:nvPr/>
          </p:nvSpPr>
          <p:spPr bwMode="ltGray">
            <a:xfrm>
              <a:off x="1158559" y="2250875"/>
              <a:ext cx="527374" cy="532521"/>
            </a:xfrm>
            <a:prstGeom prst="rect">
              <a:avLst/>
            </a:prstGeom>
            <a:solidFill>
              <a:srgbClr val="E5E5E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67" name="Rectangle 66"/>
            <p:cNvSpPr/>
            <p:nvPr/>
          </p:nvSpPr>
          <p:spPr bwMode="ltGray">
            <a:xfrm>
              <a:off x="1551010" y="2031059"/>
              <a:ext cx="554855" cy="560270"/>
            </a:xfrm>
            <a:prstGeom prst="rect">
              <a:avLst/>
            </a:prstGeom>
            <a:solidFill>
              <a:srgbClr val="F7F7F7"/>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68" name="Rectangle 43"/>
            <p:cNvSpPr/>
            <p:nvPr/>
          </p:nvSpPr>
          <p:spPr bwMode="ltGray">
            <a:xfrm>
              <a:off x="1551010" y="2250875"/>
              <a:ext cx="134923" cy="340454"/>
            </a:xfrm>
            <a:custGeom>
              <a:avLst/>
              <a:gdLst/>
              <a:ahLst/>
              <a:cxnLst/>
              <a:rect l="l" t="t" r="r" b="b"/>
              <a:pathLst>
                <a:path w="199099" h="502390">
                  <a:moveTo>
                    <a:pt x="0" y="0"/>
                  </a:moveTo>
                  <a:lnTo>
                    <a:pt x="199099" y="0"/>
                  </a:lnTo>
                  <a:lnTo>
                    <a:pt x="199099" y="502390"/>
                  </a:lnTo>
                  <a:lnTo>
                    <a:pt x="0" y="502390"/>
                  </a:lnTo>
                  <a:close/>
                </a:path>
              </a:pathLst>
            </a:custGeom>
            <a:solidFill>
              <a:srgbClr val="F3F3F4"/>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69" name="Rectangle 68"/>
            <p:cNvSpPr/>
            <p:nvPr/>
          </p:nvSpPr>
          <p:spPr bwMode="ltGray">
            <a:xfrm>
              <a:off x="1773436" y="1929956"/>
              <a:ext cx="210258" cy="212517"/>
            </a:xfrm>
            <a:prstGeom prst="rect">
              <a:avLst/>
            </a:prstGeom>
            <a:solidFill>
              <a:srgbClr val="E7E7E8"/>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70" name="Rectangle 46"/>
            <p:cNvSpPr/>
            <p:nvPr/>
          </p:nvSpPr>
          <p:spPr bwMode="ltGray">
            <a:xfrm>
              <a:off x="1773436" y="2031059"/>
              <a:ext cx="210258" cy="111414"/>
            </a:xfrm>
            <a:custGeom>
              <a:avLst/>
              <a:gdLst/>
              <a:ahLst/>
              <a:cxnLst/>
              <a:rect l="l" t="t" r="r" b="b"/>
              <a:pathLst>
                <a:path w="310267" h="164408">
                  <a:moveTo>
                    <a:pt x="0" y="0"/>
                  </a:moveTo>
                  <a:lnTo>
                    <a:pt x="310267" y="0"/>
                  </a:lnTo>
                  <a:lnTo>
                    <a:pt x="310267" y="164408"/>
                  </a:lnTo>
                  <a:lnTo>
                    <a:pt x="0" y="164408"/>
                  </a:lnTo>
                  <a:close/>
                </a:path>
              </a:pathLst>
            </a:custGeom>
            <a:solidFill>
              <a:srgbClr val="F3F3F4"/>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71" name="Rectangle 70"/>
            <p:cNvSpPr/>
            <p:nvPr/>
          </p:nvSpPr>
          <p:spPr bwMode="ltGray">
            <a:xfrm>
              <a:off x="1913736" y="2091508"/>
              <a:ext cx="275048" cy="278003"/>
            </a:xfrm>
            <a:prstGeom prst="rect">
              <a:avLst/>
            </a:prstGeom>
            <a:solidFill>
              <a:srgbClr val="C7C8CA"/>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72" name="Rectangle 46"/>
            <p:cNvSpPr/>
            <p:nvPr/>
          </p:nvSpPr>
          <p:spPr bwMode="ltGray">
            <a:xfrm>
              <a:off x="1913736" y="2091508"/>
              <a:ext cx="69958" cy="50965"/>
            </a:xfrm>
            <a:custGeom>
              <a:avLst/>
              <a:gdLst/>
              <a:ahLst/>
              <a:cxnLst/>
              <a:rect l="l" t="t" r="r" b="b"/>
              <a:pathLst>
                <a:path w="103233" h="75207">
                  <a:moveTo>
                    <a:pt x="0" y="0"/>
                  </a:moveTo>
                  <a:lnTo>
                    <a:pt x="103233" y="0"/>
                  </a:lnTo>
                  <a:lnTo>
                    <a:pt x="103233" y="75207"/>
                  </a:lnTo>
                  <a:lnTo>
                    <a:pt x="0" y="75207"/>
                  </a:lnTo>
                  <a:close/>
                </a:path>
              </a:pathLst>
            </a:custGeom>
            <a:solidFill>
              <a:srgbClr val="BEC0C2"/>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73" name="Rectangle 74"/>
            <p:cNvSpPr/>
            <p:nvPr/>
          </p:nvSpPr>
          <p:spPr bwMode="ltGray">
            <a:xfrm>
              <a:off x="1158559" y="2250875"/>
              <a:ext cx="135417" cy="292015"/>
            </a:xfrm>
            <a:custGeom>
              <a:avLst/>
              <a:gdLst/>
              <a:ahLst/>
              <a:cxnLst/>
              <a:rect l="l" t="t" r="r" b="b"/>
              <a:pathLst>
                <a:path w="135417" h="292015">
                  <a:moveTo>
                    <a:pt x="0" y="0"/>
                  </a:moveTo>
                  <a:lnTo>
                    <a:pt x="135417" y="0"/>
                  </a:lnTo>
                  <a:lnTo>
                    <a:pt x="135417" y="292015"/>
                  </a:lnTo>
                  <a:lnTo>
                    <a:pt x="0" y="292015"/>
                  </a:lnTo>
                  <a:close/>
                </a:path>
              </a:pathLst>
            </a:custGeom>
            <a:solidFill>
              <a:srgbClr val="D3D4D6"/>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74" name="Rectangle 73"/>
            <p:cNvSpPr/>
            <p:nvPr/>
          </p:nvSpPr>
          <p:spPr bwMode="ltGray">
            <a:xfrm>
              <a:off x="835434" y="2213106"/>
              <a:ext cx="234241" cy="236758"/>
            </a:xfrm>
            <a:prstGeom prst="rect">
              <a:avLst/>
            </a:prstGeom>
            <a:solidFill>
              <a:srgbClr val="C0C1C4"/>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75" name="Rectangle 74"/>
            <p:cNvSpPr/>
            <p:nvPr/>
          </p:nvSpPr>
          <p:spPr bwMode="ltGray">
            <a:xfrm>
              <a:off x="610410" y="2761214"/>
              <a:ext cx="158015" cy="159713"/>
            </a:xfrm>
            <a:prstGeom prst="rect">
              <a:avLst/>
            </a:prstGeom>
            <a:solidFill>
              <a:srgbClr val="FDBA30"/>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grpSp>
      <p:pic>
        <p:nvPicPr>
          <p:cNvPr id="76" name="LOGO"/>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6288" y="834568"/>
            <a:ext cx="2194560" cy="579039"/>
          </a:xfrm>
          <a:prstGeom prst="rect">
            <a:avLst/>
          </a:prstGeom>
        </p:spPr>
      </p:pic>
      <p:sp>
        <p:nvSpPr>
          <p:cNvPr id="2" name="Title 1"/>
          <p:cNvSpPr>
            <a:spLocks noGrp="1"/>
          </p:cNvSpPr>
          <p:nvPr>
            <p:ph type="title"/>
          </p:nvPr>
        </p:nvSpPr>
        <p:spPr>
          <a:xfrm>
            <a:off x="914400" y="3048000"/>
            <a:ext cx="7315202" cy="1393825"/>
          </a:xfrm>
        </p:spPr>
        <p:txBody>
          <a:bodyPr/>
          <a:lstStyle>
            <a:lvl1pPr>
              <a:defRPr sz="3200"/>
            </a:lvl1pPr>
          </a:lstStyle>
          <a:p>
            <a:r>
              <a:rPr lang="en-US" smtClean="0"/>
              <a:t>Click to edit Master title style</a:t>
            </a:r>
            <a:endParaRPr/>
          </a:p>
        </p:txBody>
      </p:sp>
      <p:sp>
        <p:nvSpPr>
          <p:cNvPr id="3076" name="Rectangle 4"/>
          <p:cNvSpPr>
            <a:spLocks noGrp="1" noChangeArrowheads="1"/>
          </p:cNvSpPr>
          <p:nvPr>
            <p:ph type="subTitle" idx="1" hasCustomPrompt="1"/>
          </p:nvPr>
        </p:nvSpPr>
        <p:spPr bwMode="auto">
          <a:xfrm>
            <a:off x="914399" y="5050673"/>
            <a:ext cx="7315202" cy="381000"/>
          </a:xfrm>
        </p:spPr>
        <p:txBody>
          <a:bodyPr anchor="t" anchorCtr="0">
            <a:noAutofit/>
          </a:bodyPr>
          <a:lstStyle>
            <a:lvl1pPr marL="0" indent="0">
              <a:spcBef>
                <a:spcPts val="0"/>
              </a:spcBef>
              <a:buFontTx/>
              <a:buNone/>
              <a:defRPr sz="2400" b="1" baseline="0"/>
            </a:lvl1pPr>
          </a:lstStyle>
          <a:p>
            <a:r>
              <a:rPr/>
              <a:t>Click to add presenter’s name</a:t>
            </a:r>
          </a:p>
        </p:txBody>
      </p:sp>
      <p:sp>
        <p:nvSpPr>
          <p:cNvPr id="19" name="Text Placeholder 18"/>
          <p:cNvSpPr>
            <a:spLocks noGrp="1"/>
          </p:cNvSpPr>
          <p:nvPr>
            <p:ph type="body" sz="quarter" idx="10" hasCustomPrompt="1"/>
          </p:nvPr>
        </p:nvSpPr>
        <p:spPr>
          <a:xfrm>
            <a:off x="914401" y="5486400"/>
            <a:ext cx="7315200" cy="301925"/>
          </a:xfrm>
          <a:noFill/>
          <a:ln w="9525">
            <a:noFill/>
            <a:miter lim="800000"/>
            <a:headEnd/>
            <a:tailEnd/>
          </a:ln>
        </p:spPr>
        <p:txBody>
          <a:bodyPr vert="horz" wrap="square" lIns="0" tIns="0" rIns="0" bIns="0" numCol="1" anchor="t" anchorCtr="0" compatLnSpc="1">
            <a:prstTxWarp prst="textNoShape">
              <a:avLst/>
            </a:prstTxWarp>
            <a:noAutofit/>
          </a:bodyPr>
          <a:lstStyle>
            <a:lvl1pPr marL="0" indent="0" algn="l" rtl="0" eaLnBrk="1" fontAlgn="base" hangingPunct="1">
              <a:lnSpc>
                <a:spcPct val="90000"/>
              </a:lnSpc>
              <a:spcBef>
                <a:spcPct val="0"/>
              </a:spcBef>
              <a:spcAft>
                <a:spcPts val="0"/>
              </a:spcAft>
              <a:buClr>
                <a:schemeClr val="bg2">
                  <a:lumMod val="50000"/>
                </a:schemeClr>
              </a:buClr>
              <a:buFontTx/>
              <a:buNone/>
              <a:defRPr sz="2000" b="0" baseline="0">
                <a:solidFill>
                  <a:schemeClr val="tx1"/>
                </a:solidFill>
                <a:latin typeface="+mn-lt"/>
                <a:ea typeface="+mn-ea"/>
                <a:cs typeface="+mn-cs"/>
              </a:defRPr>
            </a:lvl1pPr>
          </a:lstStyle>
          <a:p>
            <a:pPr lvl="0"/>
            <a:r>
              <a:rPr/>
              <a:t>Click to add presenter’s title</a:t>
            </a:r>
          </a:p>
        </p:txBody>
      </p:sp>
      <p:grpSp>
        <p:nvGrpSpPr>
          <p:cNvPr id="81" name="Frame"/>
          <p:cNvGrpSpPr/>
          <p:nvPr/>
        </p:nvGrpSpPr>
        <p:grpSpPr bwMode="invGray">
          <a:xfrm>
            <a:off x="0" y="0"/>
            <a:ext cx="9144000" cy="6858000"/>
            <a:chOff x="0" y="0"/>
            <a:chExt cx="9144000" cy="6858000"/>
          </a:xfrm>
        </p:grpSpPr>
        <p:sp>
          <p:nvSpPr>
            <p:cNvPr id="82" name="Rectangle 81"/>
            <p:cNvSpPr/>
            <p:nvPr/>
          </p:nvSpPr>
          <p:spPr bwMode="invGray">
            <a:xfrm>
              <a:off x="0" y="0"/>
              <a:ext cx="196850" cy="6858000"/>
            </a:xfrm>
            <a:prstGeom prst="rect">
              <a:avLst/>
            </a:prstGeom>
            <a:solidFill>
              <a:schemeClr val="tx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83" name="Rectangle 82"/>
            <p:cNvSpPr/>
            <p:nvPr/>
          </p:nvSpPr>
          <p:spPr bwMode="invGray">
            <a:xfrm>
              <a:off x="8947150" y="0"/>
              <a:ext cx="196850" cy="6858000"/>
            </a:xfrm>
            <a:prstGeom prst="rect">
              <a:avLst/>
            </a:prstGeom>
            <a:solidFill>
              <a:schemeClr val="tx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84" name="Rectangle 83"/>
            <p:cNvSpPr/>
            <p:nvPr/>
          </p:nvSpPr>
          <p:spPr bwMode="invGray">
            <a:xfrm>
              <a:off x="0" y="0"/>
              <a:ext cx="9144000" cy="201168"/>
            </a:xfrm>
            <a:prstGeom prst="rect">
              <a:avLst/>
            </a:prstGeom>
            <a:solidFill>
              <a:schemeClr val="tx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85" name="Rectangle 84"/>
            <p:cNvSpPr/>
            <p:nvPr/>
          </p:nvSpPr>
          <p:spPr bwMode="invGray">
            <a:xfrm>
              <a:off x="0" y="6656832"/>
              <a:ext cx="9144000" cy="201168"/>
            </a:xfrm>
            <a:prstGeom prst="rect">
              <a:avLst/>
            </a:prstGeom>
            <a:solidFill>
              <a:schemeClr val="tx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grpSp>
    </p:spTree>
    <p:extLst>
      <p:ext uri="{BB962C8B-B14F-4D97-AF65-F5344CB8AC3E}">
        <p14:creationId xmlns:p14="http://schemas.microsoft.com/office/powerpoint/2010/main" val="1261505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wo Pictures with Captions">
    <p:spTree>
      <p:nvGrpSpPr>
        <p:cNvPr id="1" name=""/>
        <p:cNvGrpSpPr/>
        <p:nvPr/>
      </p:nvGrpSpPr>
      <p:grpSpPr>
        <a:xfrm>
          <a:off x="0" y="0"/>
          <a:ext cx="0" cy="0"/>
          <a:chOff x="0" y="0"/>
          <a:chExt cx="0" cy="0"/>
        </a:xfrm>
      </p:grpSpPr>
      <p:sp>
        <p:nvSpPr>
          <p:cNvPr id="11" name="Title 10"/>
          <p:cNvSpPr>
            <a:spLocks noGrp="1"/>
          </p:cNvSpPr>
          <p:nvPr>
            <p:ph type="title"/>
          </p:nvPr>
        </p:nvSpPr>
        <p:spPr>
          <a:xfrm>
            <a:off x="457202" y="304800"/>
            <a:ext cx="8229598" cy="838200"/>
          </a:xfrm>
        </p:spPr>
        <p:txBody>
          <a:bodyPr/>
          <a:lstStyle/>
          <a:p>
            <a:r>
              <a:rPr lang="en-US" smtClean="0"/>
              <a:t>Click to edit Master title style</a:t>
            </a:r>
            <a:endParaRPr/>
          </a:p>
        </p:txBody>
      </p:sp>
      <p:sp>
        <p:nvSpPr>
          <p:cNvPr id="15" name="Rectangle 14"/>
          <p:cNvSpPr/>
          <p:nvPr/>
        </p:nvSpPr>
        <p:spPr bwMode="auto">
          <a:xfrm>
            <a:off x="196850" y="1446212"/>
            <a:ext cx="8747125" cy="2668588"/>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sz="2400" i="0" u="none" strike="noStrike" cap="none" normalizeH="0" baseline="0">
              <a:ln>
                <a:noFill/>
              </a:ln>
              <a:solidFill>
                <a:schemeClr val="bg1"/>
              </a:solidFill>
              <a:effectLst/>
              <a:latin typeface="+mn-lt"/>
            </a:endParaRPr>
          </a:p>
        </p:txBody>
      </p:sp>
      <p:sp>
        <p:nvSpPr>
          <p:cNvPr id="3" name="Picture Placeholder 2"/>
          <p:cNvSpPr>
            <a:spLocks noGrp="1"/>
          </p:cNvSpPr>
          <p:nvPr>
            <p:ph type="pic" idx="1"/>
          </p:nvPr>
        </p:nvSpPr>
        <p:spPr bwMode="gray">
          <a:xfrm>
            <a:off x="260857" y="1510220"/>
            <a:ext cx="4279139" cy="2540572"/>
          </a:xfrm>
          <a:noFill/>
        </p:spPr>
        <p:txBody>
          <a:bodyPr tIns="182880">
            <a:normAutofit/>
          </a:bodyPr>
          <a:lstStyle>
            <a:lvl1pPr marL="0" indent="0" algn="ctr">
              <a:buNone/>
              <a:defRPr sz="2000" b="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a:p>
        </p:txBody>
      </p:sp>
      <p:sp>
        <p:nvSpPr>
          <p:cNvPr id="4" name="Text Placeholder 3"/>
          <p:cNvSpPr>
            <a:spLocks noGrp="1"/>
          </p:cNvSpPr>
          <p:nvPr>
            <p:ph type="body" sz="half" idx="2"/>
          </p:nvPr>
        </p:nvSpPr>
        <p:spPr>
          <a:xfrm>
            <a:off x="457200" y="4270110"/>
            <a:ext cx="3931920" cy="1673490"/>
          </a:xfrm>
        </p:spPr>
        <p:txBody>
          <a:bodyPr>
            <a:noAutofit/>
          </a:bodyPr>
          <a:lstStyle>
            <a:lvl1pPr marL="0" indent="0">
              <a:spcBef>
                <a:spcPts val="1200"/>
              </a:spcBef>
              <a:buNone/>
              <a:defRPr sz="1800" b="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9" name="Picture Placeholder 2"/>
          <p:cNvSpPr>
            <a:spLocks noGrp="1"/>
          </p:cNvSpPr>
          <p:nvPr>
            <p:ph type="pic" idx="13"/>
          </p:nvPr>
        </p:nvSpPr>
        <p:spPr bwMode="gray">
          <a:xfrm>
            <a:off x="4604004" y="1510220"/>
            <a:ext cx="4279392" cy="2540572"/>
          </a:xfrm>
          <a:noFill/>
        </p:spPr>
        <p:txBody>
          <a:bodyPr tIns="182880">
            <a:normAutofit/>
          </a:bodyPr>
          <a:lstStyle>
            <a:lvl1pPr marL="0" indent="0" algn="ctr">
              <a:buNone/>
              <a:defRPr sz="2000" b="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a:p>
        </p:txBody>
      </p:sp>
      <p:sp>
        <p:nvSpPr>
          <p:cNvPr id="10" name="Text Placeholder 3"/>
          <p:cNvSpPr>
            <a:spLocks noGrp="1"/>
          </p:cNvSpPr>
          <p:nvPr>
            <p:ph type="body" sz="half" idx="14"/>
          </p:nvPr>
        </p:nvSpPr>
        <p:spPr>
          <a:xfrm>
            <a:off x="4754880" y="4267200"/>
            <a:ext cx="3931920" cy="1676400"/>
          </a:xfrm>
        </p:spPr>
        <p:txBody>
          <a:bodyPr>
            <a:noAutofit/>
          </a:bodyPr>
          <a:lstStyle>
            <a:lvl1pPr marL="0" indent="0">
              <a:spcBef>
                <a:spcPts val="1200"/>
              </a:spcBef>
              <a:buNone/>
              <a:defRPr sz="1800" b="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 name="Date Placeholder 1"/>
          <p:cNvSpPr>
            <a:spLocks noGrp="1"/>
          </p:cNvSpPr>
          <p:nvPr>
            <p:ph type="dt" sz="half" idx="15"/>
          </p:nvPr>
        </p:nvSpPr>
        <p:spPr/>
        <p:txBody>
          <a:bodyPr/>
          <a:lstStyle/>
          <a:p>
            <a:endParaRPr/>
          </a:p>
        </p:txBody>
      </p:sp>
      <p:sp>
        <p:nvSpPr>
          <p:cNvPr id="12" name="Footer Placeholder 11"/>
          <p:cNvSpPr>
            <a:spLocks noGrp="1"/>
          </p:cNvSpPr>
          <p:nvPr>
            <p:ph type="ftr" sz="quarter" idx="16"/>
          </p:nvPr>
        </p:nvSpPr>
        <p:spPr/>
        <p:txBody>
          <a:bodyPr/>
          <a:lstStyle/>
          <a:p>
            <a:r>
              <a:rPr/>
              <a:t>Copyright © 2014 Symantec Corporation</a:t>
            </a:r>
          </a:p>
        </p:txBody>
      </p:sp>
      <p:sp>
        <p:nvSpPr>
          <p:cNvPr id="13" name="Slide Number Placeholder 12"/>
          <p:cNvSpPr>
            <a:spLocks noGrp="1"/>
          </p:cNvSpPr>
          <p:nvPr>
            <p:ph type="sldNum" sz="quarter" idx="17"/>
          </p:nvPr>
        </p:nvSpPr>
        <p:spPr/>
        <p:txBody>
          <a:bodyPr/>
          <a:lstStyle/>
          <a:p>
            <a:fld id="{C51EAA63-D034-42AE-91FA-B13B9518C7BE}" type="slidenum">
              <a:rPr/>
              <a:pPr/>
              <a:t>‹#›</a:t>
            </a:fld>
            <a:endParaRPr/>
          </a:p>
        </p:txBody>
      </p:sp>
    </p:spTree>
    <p:extLst>
      <p:ext uri="{BB962C8B-B14F-4D97-AF65-F5344CB8AC3E}">
        <p14:creationId xmlns:p14="http://schemas.microsoft.com/office/powerpoint/2010/main" val="908982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hree Pictures with Captions">
    <p:spTree>
      <p:nvGrpSpPr>
        <p:cNvPr id="1" name=""/>
        <p:cNvGrpSpPr/>
        <p:nvPr/>
      </p:nvGrpSpPr>
      <p:grpSpPr>
        <a:xfrm>
          <a:off x="0" y="0"/>
          <a:ext cx="0" cy="0"/>
          <a:chOff x="0" y="0"/>
          <a:chExt cx="0" cy="0"/>
        </a:xfrm>
      </p:grpSpPr>
      <p:sp>
        <p:nvSpPr>
          <p:cNvPr id="8" name="Title 7"/>
          <p:cNvSpPr>
            <a:spLocks noGrp="1"/>
          </p:cNvSpPr>
          <p:nvPr>
            <p:ph type="title"/>
          </p:nvPr>
        </p:nvSpPr>
        <p:spPr>
          <a:xfrm>
            <a:off x="457202" y="304800"/>
            <a:ext cx="8229598" cy="838200"/>
          </a:xfrm>
        </p:spPr>
        <p:txBody>
          <a:bodyPr/>
          <a:lstStyle/>
          <a:p>
            <a:r>
              <a:rPr lang="en-US" smtClean="0"/>
              <a:t>Click to edit Master title style</a:t>
            </a:r>
            <a:endParaRPr/>
          </a:p>
        </p:txBody>
      </p:sp>
      <p:sp>
        <p:nvSpPr>
          <p:cNvPr id="18" name="Rectangle 17"/>
          <p:cNvSpPr/>
          <p:nvPr/>
        </p:nvSpPr>
        <p:spPr bwMode="auto">
          <a:xfrm>
            <a:off x="196850" y="1446212"/>
            <a:ext cx="8751888" cy="2668588"/>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sz="2400" i="0" u="none" strike="noStrike" cap="none" normalizeH="0" baseline="0">
              <a:ln>
                <a:noFill/>
              </a:ln>
              <a:solidFill>
                <a:schemeClr val="bg1"/>
              </a:solidFill>
              <a:effectLst/>
              <a:latin typeface="+mn-lt"/>
            </a:endParaRPr>
          </a:p>
        </p:txBody>
      </p:sp>
      <p:sp>
        <p:nvSpPr>
          <p:cNvPr id="3" name="Picture Placeholder 2"/>
          <p:cNvSpPr>
            <a:spLocks noGrp="1"/>
          </p:cNvSpPr>
          <p:nvPr>
            <p:ph type="pic" idx="1"/>
          </p:nvPr>
        </p:nvSpPr>
        <p:spPr bwMode="gray">
          <a:xfrm>
            <a:off x="260858" y="1509714"/>
            <a:ext cx="2831952" cy="2542032"/>
          </a:xfrm>
          <a:noFill/>
        </p:spPr>
        <p:txBody>
          <a:bodyPr tIns="182880">
            <a:normAutofit/>
          </a:bodyPr>
          <a:lstStyle>
            <a:lvl1pPr marL="0" indent="0" algn="ctr">
              <a:buNone/>
              <a:defRPr sz="1800" b="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a:p>
        </p:txBody>
      </p:sp>
      <p:sp>
        <p:nvSpPr>
          <p:cNvPr id="4" name="Text Placeholder 3"/>
          <p:cNvSpPr>
            <a:spLocks noGrp="1"/>
          </p:cNvSpPr>
          <p:nvPr>
            <p:ph type="body" sz="half" idx="2"/>
          </p:nvPr>
        </p:nvSpPr>
        <p:spPr>
          <a:xfrm>
            <a:off x="457200" y="4267200"/>
            <a:ext cx="2560320" cy="1676400"/>
          </a:xfrm>
        </p:spPr>
        <p:txBody>
          <a:bodyPr>
            <a:noAutofit/>
          </a:bodyPr>
          <a:lstStyle>
            <a:lvl1pPr marL="0" indent="0">
              <a:spcBef>
                <a:spcPts val="1200"/>
              </a:spcBef>
              <a:buNone/>
              <a:defRPr sz="1800" b="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9" name="Picture Placeholder 2"/>
          <p:cNvSpPr>
            <a:spLocks noGrp="1"/>
          </p:cNvSpPr>
          <p:nvPr>
            <p:ph type="pic" idx="13"/>
          </p:nvPr>
        </p:nvSpPr>
        <p:spPr bwMode="gray">
          <a:xfrm>
            <a:off x="3155627" y="1509714"/>
            <a:ext cx="2831953" cy="2542032"/>
          </a:xfrm>
          <a:noFill/>
        </p:spPr>
        <p:txBody>
          <a:bodyPr tIns="182880">
            <a:normAutofit/>
          </a:bodyPr>
          <a:lstStyle>
            <a:lvl1pPr marL="0" indent="0" algn="ctr">
              <a:buNone/>
              <a:defRPr sz="1800" b="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a:p>
        </p:txBody>
      </p:sp>
      <p:sp>
        <p:nvSpPr>
          <p:cNvPr id="10" name="Text Placeholder 3"/>
          <p:cNvSpPr>
            <a:spLocks noGrp="1"/>
          </p:cNvSpPr>
          <p:nvPr>
            <p:ph type="body" sz="half" idx="14"/>
          </p:nvPr>
        </p:nvSpPr>
        <p:spPr>
          <a:xfrm>
            <a:off x="3291840" y="4267200"/>
            <a:ext cx="2560320" cy="1676400"/>
          </a:xfrm>
        </p:spPr>
        <p:txBody>
          <a:bodyPr>
            <a:noAutofit/>
          </a:bodyPr>
          <a:lstStyle>
            <a:lvl1pPr marL="0" indent="0">
              <a:spcBef>
                <a:spcPts val="1200"/>
              </a:spcBef>
              <a:buNone/>
              <a:defRPr sz="1800" b="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3" name="Picture Placeholder 2"/>
          <p:cNvSpPr>
            <a:spLocks noGrp="1"/>
          </p:cNvSpPr>
          <p:nvPr>
            <p:ph type="pic" idx="15"/>
          </p:nvPr>
        </p:nvSpPr>
        <p:spPr bwMode="gray">
          <a:xfrm>
            <a:off x="6050397" y="1509714"/>
            <a:ext cx="2834640" cy="2542032"/>
          </a:xfrm>
          <a:noFill/>
        </p:spPr>
        <p:txBody>
          <a:bodyPr tIns="182880">
            <a:normAutofit/>
          </a:bodyPr>
          <a:lstStyle>
            <a:lvl1pPr marL="0" indent="0" algn="ctr">
              <a:buNone/>
              <a:defRPr sz="1800" b="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a:p>
        </p:txBody>
      </p:sp>
      <p:sp>
        <p:nvSpPr>
          <p:cNvPr id="14" name="Text Placeholder 3"/>
          <p:cNvSpPr>
            <a:spLocks noGrp="1"/>
          </p:cNvSpPr>
          <p:nvPr>
            <p:ph type="body" sz="half" idx="16"/>
          </p:nvPr>
        </p:nvSpPr>
        <p:spPr>
          <a:xfrm>
            <a:off x="6129173" y="4267200"/>
            <a:ext cx="2560320" cy="1676400"/>
          </a:xfrm>
        </p:spPr>
        <p:txBody>
          <a:bodyPr>
            <a:noAutofit/>
          </a:bodyPr>
          <a:lstStyle>
            <a:lvl1pPr marL="0" indent="0">
              <a:spcBef>
                <a:spcPts val="1200"/>
              </a:spcBef>
              <a:buNone/>
              <a:defRPr sz="1800" b="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 name="Date Placeholder 1"/>
          <p:cNvSpPr>
            <a:spLocks noGrp="1"/>
          </p:cNvSpPr>
          <p:nvPr>
            <p:ph type="dt" sz="half" idx="17"/>
          </p:nvPr>
        </p:nvSpPr>
        <p:spPr/>
        <p:txBody>
          <a:bodyPr/>
          <a:lstStyle/>
          <a:p>
            <a:endParaRPr/>
          </a:p>
        </p:txBody>
      </p:sp>
      <p:sp>
        <p:nvSpPr>
          <p:cNvPr id="15" name="Footer Placeholder 14"/>
          <p:cNvSpPr>
            <a:spLocks noGrp="1"/>
          </p:cNvSpPr>
          <p:nvPr>
            <p:ph type="ftr" sz="quarter" idx="18"/>
          </p:nvPr>
        </p:nvSpPr>
        <p:spPr/>
        <p:txBody>
          <a:bodyPr/>
          <a:lstStyle/>
          <a:p>
            <a:r>
              <a:rPr/>
              <a:t>Copyright © 2014 Symantec Corporation</a:t>
            </a:r>
          </a:p>
        </p:txBody>
      </p:sp>
      <p:sp>
        <p:nvSpPr>
          <p:cNvPr id="16" name="Slide Number Placeholder 15"/>
          <p:cNvSpPr>
            <a:spLocks noGrp="1"/>
          </p:cNvSpPr>
          <p:nvPr>
            <p:ph type="sldNum" sz="quarter" idx="19"/>
          </p:nvPr>
        </p:nvSpPr>
        <p:spPr/>
        <p:txBody>
          <a:bodyPr/>
          <a:lstStyle/>
          <a:p>
            <a:fld id="{C51EAA63-D034-42AE-91FA-B13B9518C7BE}" type="slidenum">
              <a:rPr/>
              <a:pPr/>
              <a:t>‹#›</a:t>
            </a:fld>
            <a:endParaRPr/>
          </a:p>
        </p:txBody>
      </p:sp>
    </p:spTree>
    <p:extLst>
      <p:ext uri="{BB962C8B-B14F-4D97-AF65-F5344CB8AC3E}">
        <p14:creationId xmlns:p14="http://schemas.microsoft.com/office/powerpoint/2010/main" val="2790854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Four Pictures with Captions">
    <p:spTree>
      <p:nvGrpSpPr>
        <p:cNvPr id="1" name=""/>
        <p:cNvGrpSpPr/>
        <p:nvPr/>
      </p:nvGrpSpPr>
      <p:grpSpPr>
        <a:xfrm>
          <a:off x="0" y="0"/>
          <a:ext cx="0" cy="0"/>
          <a:chOff x="0" y="0"/>
          <a:chExt cx="0" cy="0"/>
        </a:xfrm>
      </p:grpSpPr>
      <p:sp>
        <p:nvSpPr>
          <p:cNvPr id="8" name="Title 7"/>
          <p:cNvSpPr>
            <a:spLocks noGrp="1"/>
          </p:cNvSpPr>
          <p:nvPr>
            <p:ph type="title"/>
          </p:nvPr>
        </p:nvSpPr>
        <p:spPr>
          <a:xfrm>
            <a:off x="457202" y="304800"/>
            <a:ext cx="8229598" cy="838200"/>
          </a:xfrm>
        </p:spPr>
        <p:txBody>
          <a:bodyPr/>
          <a:lstStyle/>
          <a:p>
            <a:r>
              <a:rPr lang="en-US" smtClean="0"/>
              <a:t>Click to edit Master title style</a:t>
            </a:r>
            <a:endParaRPr/>
          </a:p>
        </p:txBody>
      </p:sp>
      <p:sp>
        <p:nvSpPr>
          <p:cNvPr id="18" name="Rectangle 17"/>
          <p:cNvSpPr/>
          <p:nvPr/>
        </p:nvSpPr>
        <p:spPr bwMode="auto">
          <a:xfrm>
            <a:off x="196850" y="1446212"/>
            <a:ext cx="8751888" cy="2103120"/>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sz="2400" i="0" u="none" strike="noStrike" cap="none" normalizeH="0" baseline="0">
              <a:ln>
                <a:noFill/>
              </a:ln>
              <a:solidFill>
                <a:schemeClr val="bg1"/>
              </a:solidFill>
              <a:effectLst/>
              <a:latin typeface="+mn-lt"/>
            </a:endParaRPr>
          </a:p>
        </p:txBody>
      </p:sp>
      <p:sp>
        <p:nvSpPr>
          <p:cNvPr id="3" name="Picture Placeholder 2"/>
          <p:cNvSpPr>
            <a:spLocks noGrp="1"/>
          </p:cNvSpPr>
          <p:nvPr>
            <p:ph type="pic" idx="1"/>
          </p:nvPr>
        </p:nvSpPr>
        <p:spPr bwMode="gray">
          <a:xfrm>
            <a:off x="260858" y="1510220"/>
            <a:ext cx="2107700" cy="1976152"/>
          </a:xfrm>
          <a:noFill/>
        </p:spPr>
        <p:txBody>
          <a:bodyPr tIns="182880">
            <a:normAutofit/>
          </a:bodyPr>
          <a:lstStyle>
            <a:lvl1pPr marL="0" indent="0" algn="ctr">
              <a:buNone/>
              <a:defRPr sz="1600" b="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a:p>
        </p:txBody>
      </p:sp>
      <p:sp>
        <p:nvSpPr>
          <p:cNvPr id="4" name="Text Placeholder 3"/>
          <p:cNvSpPr>
            <a:spLocks noGrp="1"/>
          </p:cNvSpPr>
          <p:nvPr>
            <p:ph type="body" sz="half" idx="2"/>
          </p:nvPr>
        </p:nvSpPr>
        <p:spPr>
          <a:xfrm>
            <a:off x="454507" y="3657600"/>
            <a:ext cx="1831493" cy="2286000"/>
          </a:xfrm>
        </p:spPr>
        <p:txBody>
          <a:bodyPr>
            <a:noAutofit/>
          </a:bodyPr>
          <a:lstStyle>
            <a:lvl1pPr marL="0" indent="0">
              <a:spcBef>
                <a:spcPts val="1200"/>
              </a:spcBef>
              <a:buNone/>
              <a:defRPr sz="1600" b="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9" name="Picture Placeholder 2"/>
          <p:cNvSpPr>
            <a:spLocks noGrp="1"/>
          </p:cNvSpPr>
          <p:nvPr>
            <p:ph type="pic" idx="13"/>
          </p:nvPr>
        </p:nvSpPr>
        <p:spPr bwMode="gray">
          <a:xfrm>
            <a:off x="2432566" y="1510220"/>
            <a:ext cx="2107700" cy="1976152"/>
          </a:xfrm>
          <a:noFill/>
        </p:spPr>
        <p:txBody>
          <a:bodyPr tIns="182880">
            <a:normAutofit/>
          </a:bodyPr>
          <a:lstStyle>
            <a:lvl1pPr marL="0" indent="0" algn="ctr">
              <a:buNone/>
              <a:defRPr sz="1600" b="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a:p>
        </p:txBody>
      </p:sp>
      <p:sp>
        <p:nvSpPr>
          <p:cNvPr id="10" name="Text Placeholder 3"/>
          <p:cNvSpPr>
            <a:spLocks noGrp="1"/>
          </p:cNvSpPr>
          <p:nvPr>
            <p:ph type="body" sz="half" idx="14"/>
          </p:nvPr>
        </p:nvSpPr>
        <p:spPr>
          <a:xfrm>
            <a:off x="2588107" y="3657600"/>
            <a:ext cx="1831493" cy="2286000"/>
          </a:xfrm>
        </p:spPr>
        <p:txBody>
          <a:bodyPr>
            <a:noAutofit/>
          </a:bodyPr>
          <a:lstStyle>
            <a:lvl1pPr marL="0" indent="0">
              <a:spcBef>
                <a:spcPts val="1200"/>
              </a:spcBef>
              <a:buNone/>
              <a:defRPr sz="1600" b="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3" name="Picture Placeholder 2"/>
          <p:cNvSpPr>
            <a:spLocks noGrp="1"/>
          </p:cNvSpPr>
          <p:nvPr>
            <p:ph type="pic" idx="15"/>
          </p:nvPr>
        </p:nvSpPr>
        <p:spPr bwMode="gray">
          <a:xfrm>
            <a:off x="4603901" y="1510220"/>
            <a:ext cx="2108073" cy="1976152"/>
          </a:xfrm>
          <a:noFill/>
        </p:spPr>
        <p:txBody>
          <a:bodyPr tIns="182880">
            <a:normAutofit/>
          </a:bodyPr>
          <a:lstStyle>
            <a:lvl1pPr marL="0" indent="0" algn="ctr">
              <a:buNone/>
              <a:defRPr sz="1600" b="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a:p>
        </p:txBody>
      </p:sp>
      <p:sp>
        <p:nvSpPr>
          <p:cNvPr id="14" name="Text Placeholder 3"/>
          <p:cNvSpPr>
            <a:spLocks noGrp="1"/>
          </p:cNvSpPr>
          <p:nvPr>
            <p:ph type="body" sz="half" idx="16"/>
          </p:nvPr>
        </p:nvSpPr>
        <p:spPr>
          <a:xfrm>
            <a:off x="4721707" y="3657600"/>
            <a:ext cx="1831493" cy="2286000"/>
          </a:xfrm>
        </p:spPr>
        <p:txBody>
          <a:bodyPr>
            <a:noAutofit/>
          </a:bodyPr>
          <a:lstStyle>
            <a:lvl1pPr marL="0" indent="0">
              <a:spcBef>
                <a:spcPts val="1200"/>
              </a:spcBef>
              <a:buNone/>
              <a:defRPr sz="1600" b="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7" name="Picture Placeholder 2"/>
          <p:cNvSpPr>
            <a:spLocks noGrp="1"/>
          </p:cNvSpPr>
          <p:nvPr>
            <p:ph type="pic" idx="20"/>
          </p:nvPr>
        </p:nvSpPr>
        <p:spPr bwMode="gray">
          <a:xfrm>
            <a:off x="6775982" y="1510220"/>
            <a:ext cx="2107700" cy="1976152"/>
          </a:xfrm>
          <a:noFill/>
        </p:spPr>
        <p:txBody>
          <a:bodyPr tIns="182880">
            <a:normAutofit/>
          </a:bodyPr>
          <a:lstStyle>
            <a:lvl1pPr marL="0" indent="0" algn="ctr">
              <a:buNone/>
              <a:defRPr sz="1600" b="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a:p>
        </p:txBody>
      </p:sp>
      <p:sp>
        <p:nvSpPr>
          <p:cNvPr id="24" name="Text Placeholder 3"/>
          <p:cNvSpPr>
            <a:spLocks noGrp="1"/>
          </p:cNvSpPr>
          <p:nvPr>
            <p:ph type="body" sz="half" idx="21"/>
          </p:nvPr>
        </p:nvSpPr>
        <p:spPr>
          <a:xfrm>
            <a:off x="6855307" y="3657600"/>
            <a:ext cx="1831493" cy="2286000"/>
          </a:xfrm>
        </p:spPr>
        <p:txBody>
          <a:bodyPr>
            <a:noAutofit/>
          </a:bodyPr>
          <a:lstStyle>
            <a:lvl1pPr marL="0" indent="0">
              <a:spcBef>
                <a:spcPts val="1200"/>
              </a:spcBef>
              <a:buNone/>
              <a:defRPr sz="1600" b="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 name="Date Placeholder 1"/>
          <p:cNvSpPr>
            <a:spLocks noGrp="1"/>
          </p:cNvSpPr>
          <p:nvPr>
            <p:ph type="dt" sz="half" idx="17"/>
          </p:nvPr>
        </p:nvSpPr>
        <p:spPr/>
        <p:txBody>
          <a:bodyPr/>
          <a:lstStyle/>
          <a:p>
            <a:endParaRPr/>
          </a:p>
        </p:txBody>
      </p:sp>
      <p:sp>
        <p:nvSpPr>
          <p:cNvPr id="15" name="Footer Placeholder 14"/>
          <p:cNvSpPr>
            <a:spLocks noGrp="1"/>
          </p:cNvSpPr>
          <p:nvPr>
            <p:ph type="ftr" sz="quarter" idx="18"/>
          </p:nvPr>
        </p:nvSpPr>
        <p:spPr/>
        <p:txBody>
          <a:bodyPr/>
          <a:lstStyle/>
          <a:p>
            <a:r>
              <a:rPr/>
              <a:t>Copyright © 2014 Symantec Corporation</a:t>
            </a:r>
          </a:p>
        </p:txBody>
      </p:sp>
      <p:sp>
        <p:nvSpPr>
          <p:cNvPr id="16" name="Slide Number Placeholder 15"/>
          <p:cNvSpPr>
            <a:spLocks noGrp="1"/>
          </p:cNvSpPr>
          <p:nvPr>
            <p:ph type="sldNum" sz="quarter" idx="19"/>
          </p:nvPr>
        </p:nvSpPr>
        <p:spPr/>
        <p:txBody>
          <a:bodyPr/>
          <a:lstStyle/>
          <a:p>
            <a:fld id="{C51EAA63-D034-42AE-91FA-B13B9518C7BE}" type="slidenum">
              <a:rPr/>
              <a:pPr/>
              <a:t>‹#›</a:t>
            </a:fld>
            <a:endParaRPr/>
          </a:p>
        </p:txBody>
      </p:sp>
    </p:spTree>
    <p:extLst>
      <p:ext uri="{BB962C8B-B14F-4D97-AF65-F5344CB8AC3E}">
        <p14:creationId xmlns:p14="http://schemas.microsoft.com/office/powerpoint/2010/main" val="820132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Alt Four Pictures with Captions">
    <p:spTree>
      <p:nvGrpSpPr>
        <p:cNvPr id="1" name=""/>
        <p:cNvGrpSpPr/>
        <p:nvPr/>
      </p:nvGrpSpPr>
      <p:grpSpPr>
        <a:xfrm>
          <a:off x="0" y="0"/>
          <a:ext cx="0" cy="0"/>
          <a:chOff x="0" y="0"/>
          <a:chExt cx="0" cy="0"/>
        </a:xfrm>
      </p:grpSpPr>
      <p:sp>
        <p:nvSpPr>
          <p:cNvPr id="8" name="Title 7"/>
          <p:cNvSpPr>
            <a:spLocks noGrp="1"/>
          </p:cNvSpPr>
          <p:nvPr>
            <p:ph type="title"/>
          </p:nvPr>
        </p:nvSpPr>
        <p:spPr>
          <a:xfrm>
            <a:off x="457202" y="304800"/>
            <a:ext cx="8229598" cy="838200"/>
          </a:xfrm>
        </p:spPr>
        <p:txBody>
          <a:bodyPr/>
          <a:lstStyle/>
          <a:p>
            <a:r>
              <a:rPr lang="en-US" smtClean="0"/>
              <a:t>Click to edit Master title style</a:t>
            </a:r>
            <a:endParaRPr/>
          </a:p>
        </p:txBody>
      </p:sp>
      <p:sp>
        <p:nvSpPr>
          <p:cNvPr id="19" name="Rectangle 18"/>
          <p:cNvSpPr/>
          <p:nvPr/>
        </p:nvSpPr>
        <p:spPr bwMode="auto">
          <a:xfrm>
            <a:off x="2369344" y="1447800"/>
            <a:ext cx="4410076" cy="4144678"/>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sz="2400" i="0" u="none" strike="noStrike" cap="none" normalizeH="0" baseline="0">
              <a:ln>
                <a:noFill/>
              </a:ln>
              <a:solidFill>
                <a:schemeClr val="bg1"/>
              </a:solidFill>
              <a:effectLst/>
              <a:latin typeface="+mn-lt"/>
            </a:endParaRPr>
          </a:p>
        </p:txBody>
      </p:sp>
      <p:sp>
        <p:nvSpPr>
          <p:cNvPr id="9" name="Picture Placeholder 2"/>
          <p:cNvSpPr>
            <a:spLocks noGrp="1"/>
          </p:cNvSpPr>
          <p:nvPr>
            <p:ph type="pic" idx="13"/>
          </p:nvPr>
        </p:nvSpPr>
        <p:spPr bwMode="gray">
          <a:xfrm>
            <a:off x="2432566" y="1511808"/>
            <a:ext cx="2107700" cy="1976152"/>
          </a:xfrm>
          <a:noFill/>
        </p:spPr>
        <p:txBody>
          <a:bodyPr tIns="182880">
            <a:normAutofit/>
          </a:bodyPr>
          <a:lstStyle>
            <a:lvl1pPr marL="0" indent="0" algn="ctr">
              <a:buNone/>
              <a:defRPr sz="1600" b="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a:p>
        </p:txBody>
      </p:sp>
      <p:sp>
        <p:nvSpPr>
          <p:cNvPr id="4" name="Text Placeholder 3"/>
          <p:cNvSpPr>
            <a:spLocks noGrp="1"/>
          </p:cNvSpPr>
          <p:nvPr>
            <p:ph type="body" sz="half" idx="2"/>
          </p:nvPr>
        </p:nvSpPr>
        <p:spPr>
          <a:xfrm>
            <a:off x="461513" y="1676924"/>
            <a:ext cx="1831493" cy="1645920"/>
          </a:xfrm>
        </p:spPr>
        <p:txBody>
          <a:bodyPr anchor="ctr">
            <a:noAutofit/>
          </a:bodyPr>
          <a:lstStyle>
            <a:lvl1pPr marL="0" indent="0" algn="r">
              <a:spcBef>
                <a:spcPts val="0"/>
              </a:spcBef>
              <a:buNone/>
              <a:defRPr sz="1600" b="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Picture Placeholder 2"/>
          <p:cNvSpPr>
            <a:spLocks noGrp="1"/>
          </p:cNvSpPr>
          <p:nvPr>
            <p:ph type="pic" idx="1"/>
          </p:nvPr>
        </p:nvSpPr>
        <p:spPr bwMode="gray">
          <a:xfrm>
            <a:off x="2432566" y="3551998"/>
            <a:ext cx="2107700" cy="1976152"/>
          </a:xfrm>
          <a:noFill/>
        </p:spPr>
        <p:txBody>
          <a:bodyPr tIns="182880">
            <a:normAutofit/>
          </a:bodyPr>
          <a:lstStyle>
            <a:lvl1pPr marL="0" indent="0" algn="ctr">
              <a:buNone/>
              <a:defRPr sz="1600" b="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a:p>
        </p:txBody>
      </p:sp>
      <p:sp>
        <p:nvSpPr>
          <p:cNvPr id="10" name="Text Placeholder 3"/>
          <p:cNvSpPr>
            <a:spLocks noGrp="1"/>
          </p:cNvSpPr>
          <p:nvPr>
            <p:ph type="body" sz="half" idx="14"/>
          </p:nvPr>
        </p:nvSpPr>
        <p:spPr>
          <a:xfrm>
            <a:off x="461513" y="3717114"/>
            <a:ext cx="1831493" cy="1645920"/>
          </a:xfrm>
        </p:spPr>
        <p:txBody>
          <a:bodyPr anchor="ctr">
            <a:noAutofit/>
          </a:bodyPr>
          <a:lstStyle>
            <a:lvl1pPr marL="0" indent="0" algn="r">
              <a:spcBef>
                <a:spcPts val="0"/>
              </a:spcBef>
              <a:buNone/>
              <a:defRPr sz="1600" b="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3" name="Picture Placeholder 2"/>
          <p:cNvSpPr>
            <a:spLocks noGrp="1"/>
          </p:cNvSpPr>
          <p:nvPr>
            <p:ph type="pic" idx="15"/>
          </p:nvPr>
        </p:nvSpPr>
        <p:spPr bwMode="gray">
          <a:xfrm>
            <a:off x="4603901" y="1511808"/>
            <a:ext cx="2108073" cy="1976152"/>
          </a:xfrm>
          <a:noFill/>
        </p:spPr>
        <p:txBody>
          <a:bodyPr tIns="182880">
            <a:normAutofit/>
          </a:bodyPr>
          <a:lstStyle>
            <a:lvl1pPr marL="0" indent="0" algn="ctr">
              <a:buNone/>
              <a:defRPr sz="1600" b="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a:p>
        </p:txBody>
      </p:sp>
      <p:sp>
        <p:nvSpPr>
          <p:cNvPr id="14" name="Text Placeholder 3"/>
          <p:cNvSpPr>
            <a:spLocks noGrp="1"/>
          </p:cNvSpPr>
          <p:nvPr>
            <p:ph type="body" sz="half" idx="16"/>
          </p:nvPr>
        </p:nvSpPr>
        <p:spPr>
          <a:xfrm>
            <a:off x="6855307" y="1677988"/>
            <a:ext cx="1831493" cy="1643792"/>
          </a:xfrm>
        </p:spPr>
        <p:txBody>
          <a:bodyPr anchor="ctr">
            <a:noAutofit/>
          </a:bodyPr>
          <a:lstStyle>
            <a:lvl1pPr marL="0" indent="0">
              <a:spcBef>
                <a:spcPts val="0"/>
              </a:spcBef>
              <a:buNone/>
              <a:defRPr sz="1600" b="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7" name="Picture Placeholder 2"/>
          <p:cNvSpPr>
            <a:spLocks noGrp="1"/>
          </p:cNvSpPr>
          <p:nvPr>
            <p:ph type="pic" idx="20"/>
          </p:nvPr>
        </p:nvSpPr>
        <p:spPr bwMode="gray">
          <a:xfrm>
            <a:off x="4603901" y="3551998"/>
            <a:ext cx="2107700" cy="1976152"/>
          </a:xfrm>
          <a:noFill/>
        </p:spPr>
        <p:txBody>
          <a:bodyPr tIns="182880">
            <a:normAutofit/>
          </a:bodyPr>
          <a:lstStyle>
            <a:lvl1pPr marL="0" indent="0" algn="ctr">
              <a:buNone/>
              <a:defRPr sz="1600" b="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a:p>
        </p:txBody>
      </p:sp>
      <p:sp>
        <p:nvSpPr>
          <p:cNvPr id="24" name="Text Placeholder 3"/>
          <p:cNvSpPr>
            <a:spLocks noGrp="1"/>
          </p:cNvSpPr>
          <p:nvPr>
            <p:ph type="body" sz="half" idx="21"/>
          </p:nvPr>
        </p:nvSpPr>
        <p:spPr>
          <a:xfrm>
            <a:off x="6855307" y="3717114"/>
            <a:ext cx="1831493" cy="1645920"/>
          </a:xfrm>
        </p:spPr>
        <p:txBody>
          <a:bodyPr anchor="ctr">
            <a:noAutofit/>
          </a:bodyPr>
          <a:lstStyle>
            <a:lvl1pPr marL="0" indent="0">
              <a:spcBef>
                <a:spcPts val="0"/>
              </a:spcBef>
              <a:buNone/>
              <a:defRPr sz="1600" b="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 name="Date Placeholder 1"/>
          <p:cNvSpPr>
            <a:spLocks noGrp="1"/>
          </p:cNvSpPr>
          <p:nvPr>
            <p:ph type="dt" sz="half" idx="17"/>
          </p:nvPr>
        </p:nvSpPr>
        <p:spPr/>
        <p:txBody>
          <a:bodyPr/>
          <a:lstStyle/>
          <a:p>
            <a:endParaRPr/>
          </a:p>
        </p:txBody>
      </p:sp>
      <p:sp>
        <p:nvSpPr>
          <p:cNvPr id="15" name="Footer Placeholder 14"/>
          <p:cNvSpPr>
            <a:spLocks noGrp="1"/>
          </p:cNvSpPr>
          <p:nvPr>
            <p:ph type="ftr" sz="quarter" idx="18"/>
          </p:nvPr>
        </p:nvSpPr>
        <p:spPr/>
        <p:txBody>
          <a:bodyPr/>
          <a:lstStyle/>
          <a:p>
            <a:r>
              <a:rPr/>
              <a:t>Copyright © 2014 Symantec Corporation</a:t>
            </a:r>
          </a:p>
        </p:txBody>
      </p:sp>
      <p:sp>
        <p:nvSpPr>
          <p:cNvPr id="16" name="Slide Number Placeholder 15"/>
          <p:cNvSpPr>
            <a:spLocks noGrp="1"/>
          </p:cNvSpPr>
          <p:nvPr>
            <p:ph type="sldNum" sz="quarter" idx="19"/>
          </p:nvPr>
        </p:nvSpPr>
        <p:spPr/>
        <p:txBody>
          <a:bodyPr/>
          <a:lstStyle/>
          <a:p>
            <a:fld id="{C51EAA63-D034-42AE-91FA-B13B9518C7BE}" type="slidenum">
              <a:rPr/>
              <a:pPr/>
              <a:t>‹#›</a:t>
            </a:fld>
            <a:endParaRPr/>
          </a:p>
        </p:txBody>
      </p:sp>
    </p:spTree>
    <p:extLst>
      <p:ext uri="{BB962C8B-B14F-4D97-AF65-F5344CB8AC3E}">
        <p14:creationId xmlns:p14="http://schemas.microsoft.com/office/powerpoint/2010/main" val="3844934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6" name="Freeform 6"/>
          <p:cNvSpPr>
            <a:spLocks noEditPoints="1"/>
          </p:cNvSpPr>
          <p:nvPr/>
        </p:nvSpPr>
        <p:spPr bwMode="ltGray">
          <a:xfrm>
            <a:off x="1185695" y="1355379"/>
            <a:ext cx="458956" cy="406469"/>
          </a:xfrm>
          <a:custGeom>
            <a:avLst/>
            <a:gdLst>
              <a:gd name="T0" fmla="*/ 1445 w 6269"/>
              <a:gd name="T1" fmla="*/ 3135 h 5547"/>
              <a:gd name="T2" fmla="*/ 2412 w 6269"/>
              <a:gd name="T3" fmla="*/ 3135 h 5547"/>
              <a:gd name="T4" fmla="*/ 2412 w 6269"/>
              <a:gd name="T5" fmla="*/ 5547 h 5547"/>
              <a:gd name="T6" fmla="*/ 0 w 6269"/>
              <a:gd name="T7" fmla="*/ 5547 h 5547"/>
              <a:gd name="T8" fmla="*/ 0 w 6269"/>
              <a:gd name="T9" fmla="*/ 3454 h 5547"/>
              <a:gd name="T10" fmla="*/ 132 w 6269"/>
              <a:gd name="T11" fmla="*/ 1742 h 5547"/>
              <a:gd name="T12" fmla="*/ 771 w 6269"/>
              <a:gd name="T13" fmla="*/ 754 h 5547"/>
              <a:gd name="T14" fmla="*/ 2412 w 6269"/>
              <a:gd name="T15" fmla="*/ 0 h 5547"/>
              <a:gd name="T16" fmla="*/ 2412 w 6269"/>
              <a:gd name="T17" fmla="*/ 596 h 5547"/>
              <a:gd name="T18" fmla="*/ 1445 w 6269"/>
              <a:gd name="T19" fmla="*/ 2498 h 5547"/>
              <a:gd name="T20" fmla="*/ 1445 w 6269"/>
              <a:gd name="T21" fmla="*/ 3135 h 5547"/>
              <a:gd name="T22" fmla="*/ 5302 w 6269"/>
              <a:gd name="T23" fmla="*/ 3135 h 5547"/>
              <a:gd name="T24" fmla="*/ 6269 w 6269"/>
              <a:gd name="T25" fmla="*/ 3135 h 5547"/>
              <a:gd name="T26" fmla="*/ 6269 w 6269"/>
              <a:gd name="T27" fmla="*/ 5547 h 5547"/>
              <a:gd name="T28" fmla="*/ 3857 w 6269"/>
              <a:gd name="T29" fmla="*/ 5547 h 5547"/>
              <a:gd name="T30" fmla="*/ 3857 w 6269"/>
              <a:gd name="T31" fmla="*/ 3454 h 5547"/>
              <a:gd name="T32" fmla="*/ 3989 w 6269"/>
              <a:gd name="T33" fmla="*/ 1742 h 5547"/>
              <a:gd name="T34" fmla="*/ 4629 w 6269"/>
              <a:gd name="T35" fmla="*/ 754 h 5547"/>
              <a:gd name="T36" fmla="*/ 6269 w 6269"/>
              <a:gd name="T37" fmla="*/ 0 h 5547"/>
              <a:gd name="T38" fmla="*/ 6269 w 6269"/>
              <a:gd name="T39" fmla="*/ 596 h 5547"/>
              <a:gd name="T40" fmla="*/ 5302 w 6269"/>
              <a:gd name="T41" fmla="*/ 2498 h 5547"/>
              <a:gd name="T42" fmla="*/ 5302 w 6269"/>
              <a:gd name="T43" fmla="*/ 3135 h 55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269" h="5547">
                <a:moveTo>
                  <a:pt x="1445" y="3135"/>
                </a:moveTo>
                <a:lnTo>
                  <a:pt x="2412" y="3135"/>
                </a:lnTo>
                <a:lnTo>
                  <a:pt x="2412" y="5547"/>
                </a:lnTo>
                <a:lnTo>
                  <a:pt x="0" y="5547"/>
                </a:lnTo>
                <a:lnTo>
                  <a:pt x="0" y="3454"/>
                </a:lnTo>
                <a:cubicBezTo>
                  <a:pt x="0" y="2626"/>
                  <a:pt x="44" y="2055"/>
                  <a:pt x="132" y="1742"/>
                </a:cubicBezTo>
                <a:cubicBezTo>
                  <a:pt x="219" y="1429"/>
                  <a:pt x="433" y="1099"/>
                  <a:pt x="771" y="754"/>
                </a:cubicBezTo>
                <a:cubicBezTo>
                  <a:pt x="1227" y="291"/>
                  <a:pt x="1774" y="40"/>
                  <a:pt x="2412" y="0"/>
                </a:cubicBezTo>
                <a:lnTo>
                  <a:pt x="2412" y="596"/>
                </a:lnTo>
                <a:cubicBezTo>
                  <a:pt x="1767" y="648"/>
                  <a:pt x="1445" y="1282"/>
                  <a:pt x="1445" y="2498"/>
                </a:cubicBezTo>
                <a:lnTo>
                  <a:pt x="1445" y="3135"/>
                </a:lnTo>
                <a:close/>
                <a:moveTo>
                  <a:pt x="5302" y="3135"/>
                </a:moveTo>
                <a:lnTo>
                  <a:pt x="6269" y="3135"/>
                </a:lnTo>
                <a:lnTo>
                  <a:pt x="6269" y="5547"/>
                </a:lnTo>
                <a:lnTo>
                  <a:pt x="3857" y="5547"/>
                </a:lnTo>
                <a:lnTo>
                  <a:pt x="3857" y="3454"/>
                </a:lnTo>
                <a:cubicBezTo>
                  <a:pt x="3857" y="2619"/>
                  <a:pt x="3901" y="2048"/>
                  <a:pt x="3989" y="1742"/>
                </a:cubicBezTo>
                <a:cubicBezTo>
                  <a:pt x="4077" y="1435"/>
                  <a:pt x="4290" y="1106"/>
                  <a:pt x="4629" y="754"/>
                </a:cubicBezTo>
                <a:cubicBezTo>
                  <a:pt x="5084" y="291"/>
                  <a:pt x="5631" y="40"/>
                  <a:pt x="6269" y="0"/>
                </a:cubicBezTo>
                <a:lnTo>
                  <a:pt x="6269" y="596"/>
                </a:lnTo>
                <a:cubicBezTo>
                  <a:pt x="5625" y="648"/>
                  <a:pt x="5302" y="1282"/>
                  <a:pt x="5302" y="2498"/>
                </a:cubicBezTo>
                <a:lnTo>
                  <a:pt x="5302" y="3135"/>
                </a:lnTo>
                <a:close/>
              </a:path>
            </a:pathLst>
          </a:custGeom>
          <a:solidFill>
            <a:srgbClr val="D89102"/>
          </a:solid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 name="Title 1"/>
          <p:cNvSpPr>
            <a:spLocks noGrp="1"/>
          </p:cNvSpPr>
          <p:nvPr>
            <p:ph type="title" hasCustomPrompt="1"/>
          </p:nvPr>
        </p:nvSpPr>
        <p:spPr>
          <a:xfrm>
            <a:off x="1819923" y="1371601"/>
            <a:ext cx="5504155" cy="1981200"/>
          </a:xfrm>
        </p:spPr>
        <p:txBody>
          <a:bodyPr anchor="t"/>
          <a:lstStyle>
            <a:lvl1pPr marL="0" indent="0" algn="l">
              <a:lnSpc>
                <a:spcPct val="110000"/>
              </a:lnSpc>
              <a:defRPr sz="2800" b="1" baseline="0"/>
            </a:lvl1pPr>
          </a:lstStyle>
          <a:p>
            <a:r>
              <a:rPr/>
              <a:t>This is a sample quote slide. Type a brief quotation inside this textbox. Add a close quote mark at the end of the quotation.”</a:t>
            </a:r>
          </a:p>
        </p:txBody>
      </p:sp>
      <p:sp>
        <p:nvSpPr>
          <p:cNvPr id="10" name="Text Placeholder 18"/>
          <p:cNvSpPr>
            <a:spLocks noGrp="1"/>
          </p:cNvSpPr>
          <p:nvPr>
            <p:ph type="body" sz="quarter" idx="13" hasCustomPrompt="1"/>
          </p:nvPr>
        </p:nvSpPr>
        <p:spPr>
          <a:xfrm>
            <a:off x="3657600" y="3657600"/>
            <a:ext cx="3657600" cy="304800"/>
          </a:xfrm>
          <a:noFill/>
          <a:ln w="9525">
            <a:noFill/>
            <a:miter lim="800000"/>
            <a:headEnd/>
            <a:tailEnd/>
          </a:ln>
        </p:spPr>
        <p:txBody>
          <a:bodyPr vert="horz" wrap="none" lIns="0" tIns="0" rIns="0" bIns="0" numCol="1" anchor="t" anchorCtr="0" compatLnSpc="1">
            <a:prstTxWarp prst="textNoShape">
              <a:avLst/>
            </a:prstTxWarp>
            <a:noAutofit/>
          </a:bodyPr>
          <a:lstStyle>
            <a:lvl1pPr marL="0" indent="0" algn="l" rtl="0" eaLnBrk="1" fontAlgn="base" hangingPunct="1">
              <a:lnSpc>
                <a:spcPct val="90000"/>
              </a:lnSpc>
              <a:spcBef>
                <a:spcPct val="0"/>
              </a:spcBef>
              <a:spcAft>
                <a:spcPts val="0"/>
              </a:spcAft>
              <a:buClr>
                <a:schemeClr val="bg2">
                  <a:lumMod val="50000"/>
                </a:schemeClr>
              </a:buClr>
              <a:buFontTx/>
              <a:buNone/>
              <a:defRPr sz="2000" b="1" i="1" baseline="0">
                <a:solidFill>
                  <a:schemeClr val="tx1"/>
                </a:solidFill>
                <a:latin typeface="+mn-lt"/>
                <a:ea typeface="+mn-ea"/>
                <a:cs typeface="+mn-cs"/>
              </a:defRPr>
            </a:lvl1pPr>
          </a:lstStyle>
          <a:p>
            <a:pPr lvl="0"/>
            <a:r>
              <a:rPr/>
              <a:t>Name of Person Quoted</a:t>
            </a:r>
          </a:p>
        </p:txBody>
      </p:sp>
      <p:sp>
        <p:nvSpPr>
          <p:cNvPr id="11" name="Text Placeholder 18"/>
          <p:cNvSpPr>
            <a:spLocks noGrp="1"/>
          </p:cNvSpPr>
          <p:nvPr>
            <p:ph type="body" sz="quarter" idx="14" hasCustomPrompt="1"/>
          </p:nvPr>
        </p:nvSpPr>
        <p:spPr>
          <a:xfrm>
            <a:off x="3657600" y="3979652"/>
            <a:ext cx="3657600" cy="744748"/>
          </a:xfrm>
          <a:noFill/>
          <a:ln w="9525">
            <a:noFill/>
            <a:miter lim="800000"/>
            <a:headEnd/>
            <a:tailEnd/>
          </a:ln>
        </p:spPr>
        <p:txBody>
          <a:bodyPr vert="horz" wrap="square" lIns="0" tIns="0" rIns="0" bIns="0" numCol="1" anchor="t" anchorCtr="0" compatLnSpc="1">
            <a:prstTxWarp prst="textNoShape">
              <a:avLst/>
            </a:prstTxWarp>
            <a:noAutofit/>
          </a:bodyPr>
          <a:lstStyle>
            <a:lvl1pPr marL="0" indent="0" algn="l" rtl="0" eaLnBrk="1" fontAlgn="base" hangingPunct="1">
              <a:lnSpc>
                <a:spcPct val="90000"/>
              </a:lnSpc>
              <a:spcBef>
                <a:spcPct val="0"/>
              </a:spcBef>
              <a:spcAft>
                <a:spcPts val="0"/>
              </a:spcAft>
              <a:buClr>
                <a:schemeClr val="bg2">
                  <a:lumMod val="50000"/>
                </a:schemeClr>
              </a:buClr>
              <a:buFontTx/>
              <a:buNone/>
              <a:defRPr sz="2000" b="0" i="1" baseline="0">
                <a:solidFill>
                  <a:schemeClr val="accent1"/>
                </a:solidFill>
                <a:latin typeface="+mn-lt"/>
                <a:ea typeface="+mn-ea"/>
                <a:cs typeface="+mn-cs"/>
              </a:defRPr>
            </a:lvl1pPr>
          </a:lstStyle>
          <a:p>
            <a:pPr lvl="0"/>
            <a:r>
              <a:rPr/>
              <a:t>Title, Company Name</a:t>
            </a:r>
          </a:p>
        </p:txBody>
      </p:sp>
      <p:sp>
        <p:nvSpPr>
          <p:cNvPr id="3" name="Date Placeholder 2"/>
          <p:cNvSpPr>
            <a:spLocks noGrp="1"/>
          </p:cNvSpPr>
          <p:nvPr>
            <p:ph type="dt" sz="half" idx="10"/>
          </p:nvPr>
        </p:nvSpPr>
        <p:spPr/>
        <p:txBody>
          <a:bodyPr/>
          <a:lstStyle/>
          <a:p>
            <a:endParaRPr/>
          </a:p>
        </p:txBody>
      </p:sp>
      <p:sp>
        <p:nvSpPr>
          <p:cNvPr id="8" name="Footer Placeholder 7"/>
          <p:cNvSpPr>
            <a:spLocks noGrp="1"/>
          </p:cNvSpPr>
          <p:nvPr>
            <p:ph type="ftr" sz="quarter" idx="11"/>
          </p:nvPr>
        </p:nvSpPr>
        <p:spPr/>
        <p:txBody>
          <a:bodyPr/>
          <a:lstStyle/>
          <a:p>
            <a:r>
              <a:rPr/>
              <a:t>Copyright © 2014 Symantec Corporation</a:t>
            </a:r>
          </a:p>
        </p:txBody>
      </p:sp>
      <p:sp>
        <p:nvSpPr>
          <p:cNvPr id="9" name="Slide Number Placeholder 8"/>
          <p:cNvSpPr>
            <a:spLocks noGrp="1"/>
          </p:cNvSpPr>
          <p:nvPr>
            <p:ph type="sldNum" sz="quarter" idx="12"/>
          </p:nvPr>
        </p:nvSpPr>
        <p:spPr/>
        <p:txBody>
          <a:bodyPr/>
          <a:lstStyle/>
          <a:p>
            <a:fld id="{C51EAA63-D034-42AE-91FA-B13B9518C7BE}" type="slidenum">
              <a:rPr/>
              <a:pPr/>
              <a:t>‹#›</a:t>
            </a:fld>
            <a:endParaRPr/>
          </a:p>
        </p:txBody>
      </p:sp>
    </p:spTree>
    <p:extLst>
      <p:ext uri="{BB962C8B-B14F-4D97-AF65-F5344CB8AC3E}">
        <p14:creationId xmlns:p14="http://schemas.microsoft.com/office/powerpoint/2010/main" val="945098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Quote with Picture">
    <p:spTree>
      <p:nvGrpSpPr>
        <p:cNvPr id="1" name=""/>
        <p:cNvGrpSpPr/>
        <p:nvPr/>
      </p:nvGrpSpPr>
      <p:grpSpPr>
        <a:xfrm>
          <a:off x="0" y="0"/>
          <a:ext cx="0" cy="0"/>
          <a:chOff x="0" y="0"/>
          <a:chExt cx="0" cy="0"/>
        </a:xfrm>
      </p:grpSpPr>
      <p:sp>
        <p:nvSpPr>
          <p:cNvPr id="16" name="Freeform 6"/>
          <p:cNvSpPr>
            <a:spLocks noEditPoints="1"/>
          </p:cNvSpPr>
          <p:nvPr/>
        </p:nvSpPr>
        <p:spPr bwMode="ltGray">
          <a:xfrm>
            <a:off x="3549650" y="1355379"/>
            <a:ext cx="458956" cy="406469"/>
          </a:xfrm>
          <a:custGeom>
            <a:avLst/>
            <a:gdLst>
              <a:gd name="T0" fmla="*/ 1445 w 6269"/>
              <a:gd name="T1" fmla="*/ 3135 h 5547"/>
              <a:gd name="T2" fmla="*/ 2412 w 6269"/>
              <a:gd name="T3" fmla="*/ 3135 h 5547"/>
              <a:gd name="T4" fmla="*/ 2412 w 6269"/>
              <a:gd name="T5" fmla="*/ 5547 h 5547"/>
              <a:gd name="T6" fmla="*/ 0 w 6269"/>
              <a:gd name="T7" fmla="*/ 5547 h 5547"/>
              <a:gd name="T8" fmla="*/ 0 w 6269"/>
              <a:gd name="T9" fmla="*/ 3454 h 5547"/>
              <a:gd name="T10" fmla="*/ 132 w 6269"/>
              <a:gd name="T11" fmla="*/ 1742 h 5547"/>
              <a:gd name="T12" fmla="*/ 771 w 6269"/>
              <a:gd name="T13" fmla="*/ 754 h 5547"/>
              <a:gd name="T14" fmla="*/ 2412 w 6269"/>
              <a:gd name="T15" fmla="*/ 0 h 5547"/>
              <a:gd name="T16" fmla="*/ 2412 w 6269"/>
              <a:gd name="T17" fmla="*/ 596 h 5547"/>
              <a:gd name="T18" fmla="*/ 1445 w 6269"/>
              <a:gd name="T19" fmla="*/ 2498 h 5547"/>
              <a:gd name="T20" fmla="*/ 1445 w 6269"/>
              <a:gd name="T21" fmla="*/ 3135 h 5547"/>
              <a:gd name="T22" fmla="*/ 5302 w 6269"/>
              <a:gd name="T23" fmla="*/ 3135 h 5547"/>
              <a:gd name="T24" fmla="*/ 6269 w 6269"/>
              <a:gd name="T25" fmla="*/ 3135 h 5547"/>
              <a:gd name="T26" fmla="*/ 6269 w 6269"/>
              <a:gd name="T27" fmla="*/ 5547 h 5547"/>
              <a:gd name="T28" fmla="*/ 3857 w 6269"/>
              <a:gd name="T29" fmla="*/ 5547 h 5547"/>
              <a:gd name="T30" fmla="*/ 3857 w 6269"/>
              <a:gd name="T31" fmla="*/ 3454 h 5547"/>
              <a:gd name="T32" fmla="*/ 3989 w 6269"/>
              <a:gd name="T33" fmla="*/ 1742 h 5547"/>
              <a:gd name="T34" fmla="*/ 4629 w 6269"/>
              <a:gd name="T35" fmla="*/ 754 h 5547"/>
              <a:gd name="T36" fmla="*/ 6269 w 6269"/>
              <a:gd name="T37" fmla="*/ 0 h 5547"/>
              <a:gd name="T38" fmla="*/ 6269 w 6269"/>
              <a:gd name="T39" fmla="*/ 596 h 5547"/>
              <a:gd name="T40" fmla="*/ 5302 w 6269"/>
              <a:gd name="T41" fmla="*/ 2498 h 5547"/>
              <a:gd name="T42" fmla="*/ 5302 w 6269"/>
              <a:gd name="T43" fmla="*/ 3135 h 55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269" h="5547">
                <a:moveTo>
                  <a:pt x="1445" y="3135"/>
                </a:moveTo>
                <a:lnTo>
                  <a:pt x="2412" y="3135"/>
                </a:lnTo>
                <a:lnTo>
                  <a:pt x="2412" y="5547"/>
                </a:lnTo>
                <a:lnTo>
                  <a:pt x="0" y="5547"/>
                </a:lnTo>
                <a:lnTo>
                  <a:pt x="0" y="3454"/>
                </a:lnTo>
                <a:cubicBezTo>
                  <a:pt x="0" y="2626"/>
                  <a:pt x="44" y="2055"/>
                  <a:pt x="132" y="1742"/>
                </a:cubicBezTo>
                <a:cubicBezTo>
                  <a:pt x="219" y="1429"/>
                  <a:pt x="433" y="1099"/>
                  <a:pt x="771" y="754"/>
                </a:cubicBezTo>
                <a:cubicBezTo>
                  <a:pt x="1227" y="291"/>
                  <a:pt x="1774" y="40"/>
                  <a:pt x="2412" y="0"/>
                </a:cubicBezTo>
                <a:lnTo>
                  <a:pt x="2412" y="596"/>
                </a:lnTo>
                <a:cubicBezTo>
                  <a:pt x="1767" y="648"/>
                  <a:pt x="1445" y="1282"/>
                  <a:pt x="1445" y="2498"/>
                </a:cubicBezTo>
                <a:lnTo>
                  <a:pt x="1445" y="3135"/>
                </a:lnTo>
                <a:close/>
                <a:moveTo>
                  <a:pt x="5302" y="3135"/>
                </a:moveTo>
                <a:lnTo>
                  <a:pt x="6269" y="3135"/>
                </a:lnTo>
                <a:lnTo>
                  <a:pt x="6269" y="5547"/>
                </a:lnTo>
                <a:lnTo>
                  <a:pt x="3857" y="5547"/>
                </a:lnTo>
                <a:lnTo>
                  <a:pt x="3857" y="3454"/>
                </a:lnTo>
                <a:cubicBezTo>
                  <a:pt x="3857" y="2619"/>
                  <a:pt x="3901" y="2048"/>
                  <a:pt x="3989" y="1742"/>
                </a:cubicBezTo>
                <a:cubicBezTo>
                  <a:pt x="4077" y="1435"/>
                  <a:pt x="4290" y="1106"/>
                  <a:pt x="4629" y="754"/>
                </a:cubicBezTo>
                <a:cubicBezTo>
                  <a:pt x="5084" y="291"/>
                  <a:pt x="5631" y="40"/>
                  <a:pt x="6269" y="0"/>
                </a:cubicBezTo>
                <a:lnTo>
                  <a:pt x="6269" y="596"/>
                </a:lnTo>
                <a:cubicBezTo>
                  <a:pt x="5625" y="648"/>
                  <a:pt x="5302" y="1282"/>
                  <a:pt x="5302" y="2498"/>
                </a:cubicBezTo>
                <a:lnTo>
                  <a:pt x="5302" y="3135"/>
                </a:lnTo>
                <a:close/>
              </a:path>
            </a:pathLst>
          </a:custGeom>
          <a:solidFill>
            <a:srgbClr val="D89102"/>
          </a:solid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 name="Title 1"/>
          <p:cNvSpPr>
            <a:spLocks noGrp="1"/>
          </p:cNvSpPr>
          <p:nvPr>
            <p:ph type="title" hasCustomPrompt="1"/>
          </p:nvPr>
        </p:nvSpPr>
        <p:spPr>
          <a:xfrm>
            <a:off x="4114800" y="1440612"/>
            <a:ext cx="4114800" cy="2672602"/>
          </a:xfrm>
        </p:spPr>
        <p:txBody>
          <a:bodyPr anchor="t"/>
          <a:lstStyle>
            <a:lvl1pPr marL="0" indent="0" algn="l">
              <a:lnSpc>
                <a:spcPct val="110000"/>
              </a:lnSpc>
              <a:defRPr sz="2400" b="1" baseline="0"/>
            </a:lvl1pPr>
          </a:lstStyle>
          <a:p>
            <a:r>
              <a:rPr/>
              <a:t>This is a sample quote slide. Type a brief quotation inside this textbox. Add a close quote mark at the end of the quotation.”</a:t>
            </a:r>
          </a:p>
        </p:txBody>
      </p:sp>
      <p:sp>
        <p:nvSpPr>
          <p:cNvPr id="14" name="Rectangle 13"/>
          <p:cNvSpPr/>
          <p:nvPr/>
        </p:nvSpPr>
        <p:spPr bwMode="auto">
          <a:xfrm>
            <a:off x="914400" y="1370013"/>
            <a:ext cx="2286000" cy="2743200"/>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endParaRPr kumimoji="0" sz="2400" i="0" u="none" strike="noStrike" cap="none" normalizeH="0" baseline="0">
              <a:ln>
                <a:noFill/>
              </a:ln>
              <a:solidFill>
                <a:schemeClr val="bg1"/>
              </a:solidFill>
              <a:effectLst/>
              <a:latin typeface="+mn-lt"/>
            </a:endParaRPr>
          </a:p>
        </p:txBody>
      </p:sp>
      <p:sp>
        <p:nvSpPr>
          <p:cNvPr id="12" name="Picture Placeholder 15"/>
          <p:cNvSpPr>
            <a:spLocks noGrp="1"/>
          </p:cNvSpPr>
          <p:nvPr>
            <p:ph type="pic" sz="quarter" idx="15" hasCustomPrompt="1"/>
          </p:nvPr>
        </p:nvSpPr>
        <p:spPr>
          <a:xfrm>
            <a:off x="978408" y="1435609"/>
            <a:ext cx="2157599" cy="2613596"/>
          </a:xfrm>
          <a:solidFill>
            <a:schemeClr val="bg2"/>
          </a:solidFill>
        </p:spPr>
        <p:txBody>
          <a:bodyPr tIns="91440">
            <a:noAutofit/>
          </a:bodyPr>
          <a:lstStyle>
            <a:lvl1pPr marL="0" indent="0" algn="ctr">
              <a:spcBef>
                <a:spcPts val="0"/>
              </a:spcBef>
              <a:buNone/>
              <a:defRPr sz="1800" b="0" baseline="0">
                <a:solidFill>
                  <a:schemeClr val="tx1"/>
                </a:solidFill>
              </a:defRPr>
            </a:lvl1pPr>
          </a:lstStyle>
          <a:p>
            <a:r>
              <a:rPr/>
              <a:t>Click icon to insert picture</a:t>
            </a:r>
          </a:p>
        </p:txBody>
      </p:sp>
      <p:sp>
        <p:nvSpPr>
          <p:cNvPr id="10" name="Text Placeholder 18"/>
          <p:cNvSpPr>
            <a:spLocks noGrp="1"/>
          </p:cNvSpPr>
          <p:nvPr>
            <p:ph type="body" sz="quarter" idx="13" hasCustomPrompt="1"/>
          </p:nvPr>
        </p:nvSpPr>
        <p:spPr>
          <a:xfrm>
            <a:off x="901460" y="4267200"/>
            <a:ext cx="2908792" cy="304800"/>
          </a:xfrm>
          <a:noFill/>
          <a:ln w="9525">
            <a:noFill/>
            <a:miter lim="800000"/>
            <a:headEnd/>
            <a:tailEnd/>
          </a:ln>
        </p:spPr>
        <p:txBody>
          <a:bodyPr vert="horz" wrap="none" lIns="0" tIns="0" rIns="0" bIns="0" numCol="1" anchor="t" anchorCtr="0" compatLnSpc="1">
            <a:prstTxWarp prst="textNoShape">
              <a:avLst/>
            </a:prstTxWarp>
            <a:noAutofit/>
          </a:bodyPr>
          <a:lstStyle>
            <a:lvl1pPr marL="0" indent="0" algn="l" rtl="0" eaLnBrk="1" fontAlgn="base" hangingPunct="1">
              <a:lnSpc>
                <a:spcPct val="90000"/>
              </a:lnSpc>
              <a:spcBef>
                <a:spcPct val="0"/>
              </a:spcBef>
              <a:spcAft>
                <a:spcPts val="0"/>
              </a:spcAft>
              <a:buClr>
                <a:schemeClr val="bg2">
                  <a:lumMod val="50000"/>
                </a:schemeClr>
              </a:buClr>
              <a:buFontTx/>
              <a:buNone/>
              <a:defRPr sz="1800" b="1" i="1" baseline="0">
                <a:solidFill>
                  <a:schemeClr val="tx1"/>
                </a:solidFill>
                <a:latin typeface="+mn-lt"/>
                <a:ea typeface="+mn-ea"/>
                <a:cs typeface="+mn-cs"/>
              </a:defRPr>
            </a:lvl1pPr>
          </a:lstStyle>
          <a:p>
            <a:pPr lvl="0"/>
            <a:r>
              <a:rPr/>
              <a:t>Name of Person Quoted</a:t>
            </a:r>
          </a:p>
        </p:txBody>
      </p:sp>
      <p:sp>
        <p:nvSpPr>
          <p:cNvPr id="11" name="Text Placeholder 18"/>
          <p:cNvSpPr>
            <a:spLocks noGrp="1"/>
          </p:cNvSpPr>
          <p:nvPr>
            <p:ph type="body" sz="quarter" idx="14" hasCustomPrompt="1"/>
          </p:nvPr>
        </p:nvSpPr>
        <p:spPr>
          <a:xfrm>
            <a:off x="901460" y="4572000"/>
            <a:ext cx="2908792" cy="744748"/>
          </a:xfrm>
          <a:noFill/>
          <a:ln w="9525">
            <a:noFill/>
            <a:miter lim="800000"/>
            <a:headEnd/>
            <a:tailEnd/>
          </a:ln>
        </p:spPr>
        <p:txBody>
          <a:bodyPr vert="horz" wrap="square" lIns="0" tIns="0" rIns="0" bIns="0" numCol="1" anchor="t" anchorCtr="0" compatLnSpc="1">
            <a:prstTxWarp prst="textNoShape">
              <a:avLst/>
            </a:prstTxWarp>
            <a:noAutofit/>
          </a:bodyPr>
          <a:lstStyle>
            <a:lvl1pPr marL="0" indent="0" algn="l" rtl="0" eaLnBrk="1" fontAlgn="base" hangingPunct="1">
              <a:lnSpc>
                <a:spcPct val="90000"/>
              </a:lnSpc>
              <a:spcBef>
                <a:spcPct val="0"/>
              </a:spcBef>
              <a:spcAft>
                <a:spcPts val="0"/>
              </a:spcAft>
              <a:buClr>
                <a:schemeClr val="bg2">
                  <a:lumMod val="50000"/>
                </a:schemeClr>
              </a:buClr>
              <a:buFontTx/>
              <a:buNone/>
              <a:defRPr sz="1800" b="0" i="1" baseline="0">
                <a:solidFill>
                  <a:schemeClr val="accent1"/>
                </a:solidFill>
                <a:latin typeface="+mn-lt"/>
                <a:ea typeface="+mn-ea"/>
                <a:cs typeface="+mn-cs"/>
              </a:defRPr>
            </a:lvl1pPr>
          </a:lstStyle>
          <a:p>
            <a:pPr lvl="0"/>
            <a:r>
              <a:rPr/>
              <a:t>Title, Company Name</a:t>
            </a:r>
          </a:p>
        </p:txBody>
      </p:sp>
      <p:sp>
        <p:nvSpPr>
          <p:cNvPr id="3" name="Date Placeholder 2"/>
          <p:cNvSpPr>
            <a:spLocks noGrp="1"/>
          </p:cNvSpPr>
          <p:nvPr>
            <p:ph type="dt" sz="half" idx="10"/>
          </p:nvPr>
        </p:nvSpPr>
        <p:spPr/>
        <p:txBody>
          <a:bodyPr/>
          <a:lstStyle/>
          <a:p>
            <a:endParaRPr/>
          </a:p>
        </p:txBody>
      </p:sp>
      <p:sp>
        <p:nvSpPr>
          <p:cNvPr id="8" name="Footer Placeholder 7"/>
          <p:cNvSpPr>
            <a:spLocks noGrp="1"/>
          </p:cNvSpPr>
          <p:nvPr>
            <p:ph type="ftr" sz="quarter" idx="11"/>
          </p:nvPr>
        </p:nvSpPr>
        <p:spPr/>
        <p:txBody>
          <a:bodyPr/>
          <a:lstStyle/>
          <a:p>
            <a:r>
              <a:rPr/>
              <a:t>Copyright © 2014 Symantec Corporation</a:t>
            </a:r>
          </a:p>
        </p:txBody>
      </p:sp>
      <p:sp>
        <p:nvSpPr>
          <p:cNvPr id="9" name="Slide Number Placeholder 8"/>
          <p:cNvSpPr>
            <a:spLocks noGrp="1"/>
          </p:cNvSpPr>
          <p:nvPr>
            <p:ph type="sldNum" sz="quarter" idx="12"/>
          </p:nvPr>
        </p:nvSpPr>
        <p:spPr/>
        <p:txBody>
          <a:bodyPr/>
          <a:lstStyle/>
          <a:p>
            <a:fld id="{C51EAA63-D034-42AE-91FA-B13B9518C7BE}" type="slidenum">
              <a:rPr/>
              <a:pPr/>
              <a:t>‹#›</a:t>
            </a:fld>
            <a:endParaRPr/>
          </a:p>
        </p:txBody>
      </p:sp>
    </p:spTree>
    <p:extLst>
      <p:ext uri="{BB962C8B-B14F-4D97-AF65-F5344CB8AC3E}">
        <p14:creationId xmlns:p14="http://schemas.microsoft.com/office/powerpoint/2010/main" val="667945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p:cSld name="Q&amp;A">
    <p:spTree>
      <p:nvGrpSpPr>
        <p:cNvPr id="1" name=""/>
        <p:cNvGrpSpPr/>
        <p:nvPr/>
      </p:nvGrpSpPr>
      <p:grpSpPr>
        <a:xfrm>
          <a:off x="0" y="0"/>
          <a:ext cx="0" cy="0"/>
          <a:chOff x="0" y="0"/>
          <a:chExt cx="0" cy="0"/>
        </a:xfrm>
      </p:grpSpPr>
      <p:grpSp>
        <p:nvGrpSpPr>
          <p:cNvPr id="16" name="Group 15"/>
          <p:cNvGrpSpPr/>
          <p:nvPr/>
        </p:nvGrpSpPr>
        <p:grpSpPr bwMode="ltGray">
          <a:xfrm>
            <a:off x="615172" y="178278"/>
            <a:ext cx="8331967" cy="2845277"/>
            <a:chOff x="610410" y="178278"/>
            <a:chExt cx="8331967" cy="2845278"/>
          </a:xfrm>
        </p:grpSpPr>
        <p:sp>
          <p:nvSpPr>
            <p:cNvPr id="17" name="Rectangle 16"/>
            <p:cNvSpPr/>
            <p:nvPr/>
          </p:nvSpPr>
          <p:spPr bwMode="ltGray">
            <a:xfrm>
              <a:off x="7760115" y="178278"/>
              <a:ext cx="1182262" cy="1193799"/>
            </a:xfrm>
            <a:prstGeom prst="rect">
              <a:avLst/>
            </a:prstGeom>
            <a:solidFill>
              <a:srgbClr val="E5E5E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18" name="Rectangle 17"/>
            <p:cNvSpPr/>
            <p:nvPr/>
          </p:nvSpPr>
          <p:spPr bwMode="ltGray">
            <a:xfrm>
              <a:off x="7342753" y="1065916"/>
              <a:ext cx="908541" cy="908541"/>
            </a:xfrm>
            <a:prstGeom prst="rect">
              <a:avLst/>
            </a:prstGeom>
            <a:solidFill>
              <a:srgbClr val="FDBA30"/>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19" name="Rectangle 18"/>
            <p:cNvSpPr/>
            <p:nvPr/>
          </p:nvSpPr>
          <p:spPr bwMode="ltGray">
            <a:xfrm>
              <a:off x="6727716" y="943452"/>
              <a:ext cx="1168114" cy="1179513"/>
            </a:xfrm>
            <a:prstGeom prst="rect">
              <a:avLst/>
            </a:prstGeom>
            <a:solidFill>
              <a:srgbClr val="E5E5E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20" name="Rectangle 19"/>
            <p:cNvSpPr/>
            <p:nvPr/>
          </p:nvSpPr>
          <p:spPr bwMode="ltGray">
            <a:xfrm>
              <a:off x="7342754" y="1065916"/>
              <a:ext cx="553076" cy="908541"/>
            </a:xfrm>
            <a:prstGeom prst="rect">
              <a:avLst/>
            </a:prstGeom>
            <a:solidFill>
              <a:srgbClr val="E5AA2D"/>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21" name="Rectangle 23"/>
            <p:cNvSpPr/>
            <p:nvPr/>
          </p:nvSpPr>
          <p:spPr bwMode="ltGray">
            <a:xfrm>
              <a:off x="7760115" y="943452"/>
              <a:ext cx="135715" cy="428625"/>
            </a:xfrm>
            <a:custGeom>
              <a:avLst/>
              <a:gdLst/>
              <a:ahLst/>
              <a:cxnLst/>
              <a:rect l="l" t="t" r="r" b="b"/>
              <a:pathLst>
                <a:path w="135715" h="428625">
                  <a:moveTo>
                    <a:pt x="0" y="0"/>
                  </a:moveTo>
                  <a:lnTo>
                    <a:pt x="135715" y="0"/>
                  </a:lnTo>
                  <a:lnTo>
                    <a:pt x="135715" y="428625"/>
                  </a:lnTo>
                  <a:lnTo>
                    <a:pt x="0" y="428625"/>
                  </a:lnTo>
                  <a:close/>
                </a:path>
              </a:pathLst>
            </a:custGeom>
            <a:solidFill>
              <a:srgbClr val="D3D4D6"/>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22" name="Rectangle 21"/>
            <p:cNvSpPr/>
            <p:nvPr/>
          </p:nvSpPr>
          <p:spPr bwMode="ltGray">
            <a:xfrm>
              <a:off x="7760115" y="1065916"/>
              <a:ext cx="491179" cy="306161"/>
            </a:xfrm>
            <a:prstGeom prst="rect">
              <a:avLst/>
            </a:prstGeom>
            <a:solidFill>
              <a:srgbClr val="E5AA2D"/>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23" name="Rectangle 22"/>
            <p:cNvSpPr/>
            <p:nvPr/>
          </p:nvSpPr>
          <p:spPr bwMode="ltGray">
            <a:xfrm>
              <a:off x="7760115" y="1065916"/>
              <a:ext cx="135716" cy="306161"/>
            </a:xfrm>
            <a:prstGeom prst="rect">
              <a:avLst/>
            </a:prstGeom>
            <a:solidFill>
              <a:srgbClr val="D29C28"/>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24" name="Rectangle 23"/>
            <p:cNvSpPr/>
            <p:nvPr/>
          </p:nvSpPr>
          <p:spPr bwMode="ltGray">
            <a:xfrm>
              <a:off x="7064243" y="1296831"/>
              <a:ext cx="371294" cy="375283"/>
            </a:xfrm>
            <a:prstGeom prst="rect">
              <a:avLst/>
            </a:prstGeom>
            <a:solidFill>
              <a:srgbClr val="E5AA2D"/>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25" name="Rectangle 24"/>
            <p:cNvSpPr/>
            <p:nvPr/>
          </p:nvSpPr>
          <p:spPr bwMode="ltGray">
            <a:xfrm>
              <a:off x="7342753" y="1296831"/>
              <a:ext cx="92783" cy="375283"/>
            </a:xfrm>
            <a:prstGeom prst="rect">
              <a:avLst/>
            </a:prstGeom>
            <a:solidFill>
              <a:srgbClr val="E0871C"/>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26" name="Rectangle 25"/>
            <p:cNvSpPr/>
            <p:nvPr/>
          </p:nvSpPr>
          <p:spPr bwMode="ltGray">
            <a:xfrm>
              <a:off x="6579483" y="1913285"/>
              <a:ext cx="355684" cy="359506"/>
            </a:xfrm>
            <a:prstGeom prst="rect">
              <a:avLst/>
            </a:prstGeom>
            <a:solidFill>
              <a:srgbClr val="FDBA30"/>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27" name="Rectangle 26"/>
            <p:cNvSpPr/>
            <p:nvPr/>
          </p:nvSpPr>
          <p:spPr bwMode="ltGray">
            <a:xfrm>
              <a:off x="6727716" y="1913285"/>
              <a:ext cx="207451" cy="209680"/>
            </a:xfrm>
            <a:prstGeom prst="rect">
              <a:avLst/>
            </a:prstGeom>
            <a:solidFill>
              <a:srgbClr val="E5AA2D"/>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28" name="Rectangle 27"/>
            <p:cNvSpPr/>
            <p:nvPr/>
          </p:nvSpPr>
          <p:spPr bwMode="ltGray">
            <a:xfrm>
              <a:off x="4700590" y="1307021"/>
              <a:ext cx="778219" cy="785813"/>
            </a:xfrm>
            <a:prstGeom prst="rect">
              <a:avLst/>
            </a:prstGeom>
            <a:solidFill>
              <a:srgbClr val="E5E5E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29" name="Rectangle 28"/>
            <p:cNvSpPr/>
            <p:nvPr/>
          </p:nvSpPr>
          <p:spPr bwMode="ltGray">
            <a:xfrm>
              <a:off x="4124326" y="1897572"/>
              <a:ext cx="763934" cy="771388"/>
            </a:xfrm>
            <a:prstGeom prst="rect">
              <a:avLst/>
            </a:prstGeom>
            <a:solidFill>
              <a:srgbClr val="E5E5E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30" name="Rectangle 29"/>
            <p:cNvSpPr/>
            <p:nvPr/>
          </p:nvSpPr>
          <p:spPr bwMode="ltGray">
            <a:xfrm>
              <a:off x="3206751" y="1535622"/>
              <a:ext cx="763934" cy="771388"/>
            </a:xfrm>
            <a:prstGeom prst="rect">
              <a:avLst/>
            </a:prstGeom>
            <a:solidFill>
              <a:srgbClr val="E5E5E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31" name="Rectangle 30"/>
            <p:cNvSpPr/>
            <p:nvPr/>
          </p:nvSpPr>
          <p:spPr bwMode="ltGray">
            <a:xfrm>
              <a:off x="785069" y="2029017"/>
              <a:ext cx="508907" cy="513873"/>
            </a:xfrm>
            <a:prstGeom prst="rect">
              <a:avLst/>
            </a:prstGeom>
            <a:solidFill>
              <a:srgbClr val="E5E5E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32" name="Rectangle 31"/>
            <p:cNvSpPr/>
            <p:nvPr/>
          </p:nvSpPr>
          <p:spPr bwMode="ltGray">
            <a:xfrm>
              <a:off x="5279710" y="982650"/>
              <a:ext cx="818771" cy="826761"/>
            </a:xfrm>
            <a:prstGeom prst="rect">
              <a:avLst/>
            </a:prstGeom>
            <a:solidFill>
              <a:srgbClr val="F7F7F7"/>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33" name="Rectangle 43"/>
            <p:cNvSpPr/>
            <p:nvPr/>
          </p:nvSpPr>
          <p:spPr bwMode="ltGray">
            <a:xfrm>
              <a:off x="5279710" y="1307021"/>
              <a:ext cx="199099" cy="502390"/>
            </a:xfrm>
            <a:custGeom>
              <a:avLst/>
              <a:gdLst/>
              <a:ahLst/>
              <a:cxnLst/>
              <a:rect l="l" t="t" r="r" b="b"/>
              <a:pathLst>
                <a:path w="199099" h="502390">
                  <a:moveTo>
                    <a:pt x="0" y="0"/>
                  </a:moveTo>
                  <a:lnTo>
                    <a:pt x="199099" y="0"/>
                  </a:lnTo>
                  <a:lnTo>
                    <a:pt x="199099" y="502390"/>
                  </a:lnTo>
                  <a:lnTo>
                    <a:pt x="0" y="502390"/>
                  </a:lnTo>
                  <a:close/>
                </a:path>
              </a:pathLst>
            </a:custGeom>
            <a:solidFill>
              <a:srgbClr val="F3F3F4"/>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34" name="Rectangle 33"/>
            <p:cNvSpPr/>
            <p:nvPr/>
          </p:nvSpPr>
          <p:spPr bwMode="ltGray">
            <a:xfrm>
              <a:off x="5607932" y="833457"/>
              <a:ext cx="310267" cy="313601"/>
            </a:xfrm>
            <a:prstGeom prst="rect">
              <a:avLst/>
            </a:prstGeom>
            <a:solidFill>
              <a:srgbClr val="E7E7E8"/>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35" name="Rectangle 46"/>
            <p:cNvSpPr/>
            <p:nvPr/>
          </p:nvSpPr>
          <p:spPr bwMode="ltGray">
            <a:xfrm>
              <a:off x="5607932" y="982650"/>
              <a:ext cx="310267" cy="164408"/>
            </a:xfrm>
            <a:custGeom>
              <a:avLst/>
              <a:gdLst/>
              <a:ahLst/>
              <a:cxnLst/>
              <a:rect l="l" t="t" r="r" b="b"/>
              <a:pathLst>
                <a:path w="310267" h="164408">
                  <a:moveTo>
                    <a:pt x="0" y="0"/>
                  </a:moveTo>
                  <a:lnTo>
                    <a:pt x="310267" y="0"/>
                  </a:lnTo>
                  <a:lnTo>
                    <a:pt x="310267" y="164408"/>
                  </a:lnTo>
                  <a:lnTo>
                    <a:pt x="0" y="164408"/>
                  </a:lnTo>
                  <a:close/>
                </a:path>
              </a:pathLst>
            </a:custGeom>
            <a:solidFill>
              <a:srgbClr val="F3F3F4"/>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36" name="Rectangle 35"/>
            <p:cNvSpPr/>
            <p:nvPr/>
          </p:nvSpPr>
          <p:spPr bwMode="ltGray">
            <a:xfrm>
              <a:off x="5814966" y="1071851"/>
              <a:ext cx="405874" cy="410235"/>
            </a:xfrm>
            <a:prstGeom prst="rect">
              <a:avLst/>
            </a:prstGeom>
            <a:solidFill>
              <a:srgbClr val="C7C8CA"/>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37" name="Rectangle 46"/>
            <p:cNvSpPr/>
            <p:nvPr/>
          </p:nvSpPr>
          <p:spPr bwMode="ltGray">
            <a:xfrm>
              <a:off x="5814966" y="1071851"/>
              <a:ext cx="103233" cy="75207"/>
            </a:xfrm>
            <a:custGeom>
              <a:avLst/>
              <a:gdLst/>
              <a:ahLst/>
              <a:cxnLst/>
              <a:rect l="l" t="t" r="r" b="b"/>
              <a:pathLst>
                <a:path w="103233" h="75207">
                  <a:moveTo>
                    <a:pt x="0" y="0"/>
                  </a:moveTo>
                  <a:lnTo>
                    <a:pt x="103233" y="0"/>
                  </a:lnTo>
                  <a:lnTo>
                    <a:pt x="103233" y="75207"/>
                  </a:lnTo>
                  <a:lnTo>
                    <a:pt x="0" y="75207"/>
                  </a:lnTo>
                  <a:close/>
                </a:path>
              </a:pathLst>
            </a:custGeom>
            <a:solidFill>
              <a:srgbClr val="BEC0C2"/>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38" name="Rectangle 53"/>
            <p:cNvSpPr/>
            <p:nvPr/>
          </p:nvSpPr>
          <p:spPr bwMode="ltGray">
            <a:xfrm>
              <a:off x="4700590" y="1897572"/>
              <a:ext cx="187670" cy="195262"/>
            </a:xfrm>
            <a:custGeom>
              <a:avLst/>
              <a:gdLst/>
              <a:ahLst/>
              <a:cxnLst/>
              <a:rect l="l" t="t" r="r" b="b"/>
              <a:pathLst>
                <a:path w="187670" h="195262">
                  <a:moveTo>
                    <a:pt x="0" y="0"/>
                  </a:moveTo>
                  <a:lnTo>
                    <a:pt x="187670" y="0"/>
                  </a:lnTo>
                  <a:lnTo>
                    <a:pt x="187670" y="195262"/>
                  </a:lnTo>
                  <a:lnTo>
                    <a:pt x="0" y="195262"/>
                  </a:lnTo>
                  <a:close/>
                </a:path>
              </a:pathLst>
            </a:custGeom>
            <a:solidFill>
              <a:srgbClr val="D3D4D6"/>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39" name="Rectangle 38"/>
            <p:cNvSpPr/>
            <p:nvPr/>
          </p:nvSpPr>
          <p:spPr bwMode="ltGray">
            <a:xfrm>
              <a:off x="4214766" y="2200326"/>
              <a:ext cx="376284" cy="380327"/>
            </a:xfrm>
            <a:prstGeom prst="rect">
              <a:avLst/>
            </a:prstGeom>
            <a:solidFill>
              <a:srgbClr val="C0C1C4"/>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40" name="Rectangle 39"/>
            <p:cNvSpPr/>
            <p:nvPr/>
          </p:nvSpPr>
          <p:spPr bwMode="ltGray">
            <a:xfrm>
              <a:off x="3776616" y="2783396"/>
              <a:ext cx="237607" cy="240160"/>
            </a:xfrm>
            <a:prstGeom prst="rect">
              <a:avLst/>
            </a:prstGeom>
            <a:solidFill>
              <a:srgbClr val="C7C8CA"/>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41" name="Rectangle 40"/>
            <p:cNvSpPr/>
            <p:nvPr/>
          </p:nvSpPr>
          <p:spPr bwMode="ltGray">
            <a:xfrm>
              <a:off x="2927048" y="2101537"/>
              <a:ext cx="608677" cy="608677"/>
            </a:xfrm>
            <a:prstGeom prst="rect">
              <a:avLst/>
            </a:prstGeom>
            <a:solidFill>
              <a:srgbClr val="FDBA30"/>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42" name="Rectangle 41"/>
            <p:cNvSpPr/>
            <p:nvPr/>
          </p:nvSpPr>
          <p:spPr bwMode="ltGray">
            <a:xfrm>
              <a:off x="2515005" y="2019492"/>
              <a:ext cx="782577" cy="790214"/>
            </a:xfrm>
            <a:prstGeom prst="rect">
              <a:avLst/>
            </a:prstGeom>
            <a:solidFill>
              <a:srgbClr val="E5E5E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43" name="Rectangle 42"/>
            <p:cNvSpPr/>
            <p:nvPr/>
          </p:nvSpPr>
          <p:spPr bwMode="ltGray">
            <a:xfrm>
              <a:off x="2927049" y="2101537"/>
              <a:ext cx="370533" cy="608677"/>
            </a:xfrm>
            <a:prstGeom prst="rect">
              <a:avLst/>
            </a:prstGeom>
            <a:solidFill>
              <a:srgbClr val="E5AA2D"/>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44" name="Rectangle 23"/>
            <p:cNvSpPr/>
            <p:nvPr/>
          </p:nvSpPr>
          <p:spPr bwMode="ltGray">
            <a:xfrm>
              <a:off x="3206660" y="2019492"/>
              <a:ext cx="90922" cy="287157"/>
            </a:xfrm>
            <a:custGeom>
              <a:avLst/>
              <a:gdLst/>
              <a:ahLst/>
              <a:cxnLst/>
              <a:rect l="l" t="t" r="r" b="b"/>
              <a:pathLst>
                <a:path w="135715" h="428625">
                  <a:moveTo>
                    <a:pt x="0" y="0"/>
                  </a:moveTo>
                  <a:lnTo>
                    <a:pt x="135715" y="0"/>
                  </a:lnTo>
                  <a:lnTo>
                    <a:pt x="135715" y="428625"/>
                  </a:lnTo>
                  <a:lnTo>
                    <a:pt x="0" y="428625"/>
                  </a:lnTo>
                  <a:close/>
                </a:path>
              </a:pathLst>
            </a:custGeom>
            <a:solidFill>
              <a:srgbClr val="D3D4D6"/>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45" name="Rectangle 44"/>
            <p:cNvSpPr/>
            <p:nvPr/>
          </p:nvSpPr>
          <p:spPr bwMode="ltGray">
            <a:xfrm>
              <a:off x="3206660" y="2101537"/>
              <a:ext cx="329065" cy="205112"/>
            </a:xfrm>
            <a:prstGeom prst="rect">
              <a:avLst/>
            </a:prstGeom>
            <a:solidFill>
              <a:srgbClr val="E5AA2D"/>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46" name="Rectangle 45"/>
            <p:cNvSpPr/>
            <p:nvPr/>
          </p:nvSpPr>
          <p:spPr bwMode="ltGray">
            <a:xfrm>
              <a:off x="2740461" y="2256238"/>
              <a:ext cx="248748" cy="251421"/>
            </a:xfrm>
            <a:prstGeom prst="rect">
              <a:avLst/>
            </a:prstGeom>
            <a:solidFill>
              <a:srgbClr val="E5AA2D"/>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47" name="Rectangle 46"/>
            <p:cNvSpPr/>
            <p:nvPr/>
          </p:nvSpPr>
          <p:spPr bwMode="ltGray">
            <a:xfrm>
              <a:off x="2927048" y="2256238"/>
              <a:ext cx="62160" cy="251421"/>
            </a:xfrm>
            <a:prstGeom prst="rect">
              <a:avLst/>
            </a:prstGeom>
            <a:solidFill>
              <a:srgbClr val="E0871C"/>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48" name="Rectangle 47"/>
            <p:cNvSpPr/>
            <p:nvPr/>
          </p:nvSpPr>
          <p:spPr bwMode="ltGray">
            <a:xfrm>
              <a:off x="2415696" y="2669231"/>
              <a:ext cx="238290" cy="240851"/>
            </a:xfrm>
            <a:prstGeom prst="rect">
              <a:avLst/>
            </a:prstGeom>
            <a:solidFill>
              <a:srgbClr val="FDBA30"/>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49" name="Rectangle 48"/>
            <p:cNvSpPr/>
            <p:nvPr/>
          </p:nvSpPr>
          <p:spPr bwMode="ltGray">
            <a:xfrm>
              <a:off x="2515005" y="2669231"/>
              <a:ext cx="138982" cy="140475"/>
            </a:xfrm>
            <a:prstGeom prst="rect">
              <a:avLst/>
            </a:prstGeom>
            <a:solidFill>
              <a:srgbClr val="E5AA2D"/>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50" name="Rectangle 49"/>
            <p:cNvSpPr/>
            <p:nvPr/>
          </p:nvSpPr>
          <p:spPr bwMode="ltGray">
            <a:xfrm>
              <a:off x="3206661" y="2101537"/>
              <a:ext cx="90922" cy="205112"/>
            </a:xfrm>
            <a:prstGeom prst="rect">
              <a:avLst/>
            </a:prstGeom>
            <a:solidFill>
              <a:srgbClr val="D29C28"/>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51" name="Rectangle 50"/>
            <p:cNvSpPr/>
            <p:nvPr/>
          </p:nvSpPr>
          <p:spPr bwMode="ltGray">
            <a:xfrm>
              <a:off x="1158559" y="2250875"/>
              <a:ext cx="527374" cy="532521"/>
            </a:xfrm>
            <a:prstGeom prst="rect">
              <a:avLst/>
            </a:prstGeom>
            <a:solidFill>
              <a:srgbClr val="E5E5E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52" name="Rectangle 51"/>
            <p:cNvSpPr/>
            <p:nvPr/>
          </p:nvSpPr>
          <p:spPr bwMode="ltGray">
            <a:xfrm>
              <a:off x="1551010" y="2031059"/>
              <a:ext cx="554855" cy="560270"/>
            </a:xfrm>
            <a:prstGeom prst="rect">
              <a:avLst/>
            </a:prstGeom>
            <a:solidFill>
              <a:srgbClr val="F7F7F7"/>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53" name="Rectangle 43"/>
            <p:cNvSpPr/>
            <p:nvPr/>
          </p:nvSpPr>
          <p:spPr bwMode="ltGray">
            <a:xfrm>
              <a:off x="1551010" y="2250875"/>
              <a:ext cx="134923" cy="340454"/>
            </a:xfrm>
            <a:custGeom>
              <a:avLst/>
              <a:gdLst/>
              <a:ahLst/>
              <a:cxnLst/>
              <a:rect l="l" t="t" r="r" b="b"/>
              <a:pathLst>
                <a:path w="199099" h="502390">
                  <a:moveTo>
                    <a:pt x="0" y="0"/>
                  </a:moveTo>
                  <a:lnTo>
                    <a:pt x="199099" y="0"/>
                  </a:lnTo>
                  <a:lnTo>
                    <a:pt x="199099" y="502390"/>
                  </a:lnTo>
                  <a:lnTo>
                    <a:pt x="0" y="502390"/>
                  </a:lnTo>
                  <a:close/>
                </a:path>
              </a:pathLst>
            </a:custGeom>
            <a:solidFill>
              <a:srgbClr val="F3F3F4"/>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54" name="Rectangle 53"/>
            <p:cNvSpPr/>
            <p:nvPr/>
          </p:nvSpPr>
          <p:spPr bwMode="ltGray">
            <a:xfrm>
              <a:off x="1773436" y="1929956"/>
              <a:ext cx="210258" cy="212517"/>
            </a:xfrm>
            <a:prstGeom prst="rect">
              <a:avLst/>
            </a:prstGeom>
            <a:solidFill>
              <a:srgbClr val="E7E7E8"/>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55" name="Rectangle 46"/>
            <p:cNvSpPr/>
            <p:nvPr/>
          </p:nvSpPr>
          <p:spPr bwMode="ltGray">
            <a:xfrm>
              <a:off x="1773436" y="2031059"/>
              <a:ext cx="210258" cy="111414"/>
            </a:xfrm>
            <a:custGeom>
              <a:avLst/>
              <a:gdLst/>
              <a:ahLst/>
              <a:cxnLst/>
              <a:rect l="l" t="t" r="r" b="b"/>
              <a:pathLst>
                <a:path w="310267" h="164408">
                  <a:moveTo>
                    <a:pt x="0" y="0"/>
                  </a:moveTo>
                  <a:lnTo>
                    <a:pt x="310267" y="0"/>
                  </a:lnTo>
                  <a:lnTo>
                    <a:pt x="310267" y="164408"/>
                  </a:lnTo>
                  <a:lnTo>
                    <a:pt x="0" y="164408"/>
                  </a:lnTo>
                  <a:close/>
                </a:path>
              </a:pathLst>
            </a:custGeom>
            <a:solidFill>
              <a:srgbClr val="F3F3F4"/>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56" name="Rectangle 55"/>
            <p:cNvSpPr/>
            <p:nvPr/>
          </p:nvSpPr>
          <p:spPr bwMode="ltGray">
            <a:xfrm>
              <a:off x="1913736" y="2091508"/>
              <a:ext cx="275048" cy="278003"/>
            </a:xfrm>
            <a:prstGeom prst="rect">
              <a:avLst/>
            </a:prstGeom>
            <a:solidFill>
              <a:srgbClr val="C7C8CA"/>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57" name="Rectangle 46"/>
            <p:cNvSpPr/>
            <p:nvPr/>
          </p:nvSpPr>
          <p:spPr bwMode="ltGray">
            <a:xfrm>
              <a:off x="1913736" y="2091508"/>
              <a:ext cx="69958" cy="50965"/>
            </a:xfrm>
            <a:custGeom>
              <a:avLst/>
              <a:gdLst/>
              <a:ahLst/>
              <a:cxnLst/>
              <a:rect l="l" t="t" r="r" b="b"/>
              <a:pathLst>
                <a:path w="103233" h="75207">
                  <a:moveTo>
                    <a:pt x="0" y="0"/>
                  </a:moveTo>
                  <a:lnTo>
                    <a:pt x="103233" y="0"/>
                  </a:lnTo>
                  <a:lnTo>
                    <a:pt x="103233" y="75207"/>
                  </a:lnTo>
                  <a:lnTo>
                    <a:pt x="0" y="75207"/>
                  </a:lnTo>
                  <a:close/>
                </a:path>
              </a:pathLst>
            </a:custGeom>
            <a:solidFill>
              <a:srgbClr val="BEC0C2"/>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58" name="Rectangle 74"/>
            <p:cNvSpPr/>
            <p:nvPr/>
          </p:nvSpPr>
          <p:spPr bwMode="ltGray">
            <a:xfrm>
              <a:off x="1158559" y="2250875"/>
              <a:ext cx="135417" cy="292015"/>
            </a:xfrm>
            <a:custGeom>
              <a:avLst/>
              <a:gdLst/>
              <a:ahLst/>
              <a:cxnLst/>
              <a:rect l="l" t="t" r="r" b="b"/>
              <a:pathLst>
                <a:path w="135417" h="292015">
                  <a:moveTo>
                    <a:pt x="0" y="0"/>
                  </a:moveTo>
                  <a:lnTo>
                    <a:pt x="135417" y="0"/>
                  </a:lnTo>
                  <a:lnTo>
                    <a:pt x="135417" y="292015"/>
                  </a:lnTo>
                  <a:lnTo>
                    <a:pt x="0" y="292015"/>
                  </a:lnTo>
                  <a:close/>
                </a:path>
              </a:pathLst>
            </a:custGeom>
            <a:solidFill>
              <a:srgbClr val="D3D4D6"/>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59" name="Rectangle 58"/>
            <p:cNvSpPr/>
            <p:nvPr/>
          </p:nvSpPr>
          <p:spPr bwMode="ltGray">
            <a:xfrm>
              <a:off x="835434" y="2213106"/>
              <a:ext cx="234241" cy="236758"/>
            </a:xfrm>
            <a:prstGeom prst="rect">
              <a:avLst/>
            </a:prstGeom>
            <a:solidFill>
              <a:srgbClr val="C0C1C4"/>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60" name="Rectangle 59"/>
            <p:cNvSpPr/>
            <p:nvPr/>
          </p:nvSpPr>
          <p:spPr bwMode="ltGray">
            <a:xfrm>
              <a:off x="610410" y="2761214"/>
              <a:ext cx="158015" cy="159713"/>
            </a:xfrm>
            <a:prstGeom prst="rect">
              <a:avLst/>
            </a:prstGeom>
            <a:solidFill>
              <a:srgbClr val="FDBA30"/>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grpSp>
      <p:sp>
        <p:nvSpPr>
          <p:cNvPr id="7" name="Date Placeholder 6"/>
          <p:cNvSpPr>
            <a:spLocks noGrp="1"/>
          </p:cNvSpPr>
          <p:nvPr>
            <p:ph type="dt" sz="half" idx="10"/>
          </p:nvPr>
        </p:nvSpPr>
        <p:spPr>
          <a:xfrm>
            <a:off x="5029200" y="6329172"/>
            <a:ext cx="1066800" cy="182880"/>
          </a:xfrm>
        </p:spPr>
        <p:txBody>
          <a:bodyPr/>
          <a:lstStyle/>
          <a:p>
            <a:endParaRPr/>
          </a:p>
        </p:txBody>
      </p:sp>
      <p:sp>
        <p:nvSpPr>
          <p:cNvPr id="8" name="Footer Placeholder 7"/>
          <p:cNvSpPr>
            <a:spLocks noGrp="1"/>
          </p:cNvSpPr>
          <p:nvPr>
            <p:ph type="ftr" sz="quarter" idx="11"/>
          </p:nvPr>
        </p:nvSpPr>
        <p:spPr/>
        <p:txBody>
          <a:bodyPr/>
          <a:lstStyle/>
          <a:p>
            <a:r>
              <a:rPr/>
              <a:t>Copyright © 2014 Symantec Corporation</a:t>
            </a:r>
          </a:p>
        </p:txBody>
      </p:sp>
      <p:sp>
        <p:nvSpPr>
          <p:cNvPr id="9" name="Slide Number Placeholder 8"/>
          <p:cNvSpPr>
            <a:spLocks noGrp="1"/>
          </p:cNvSpPr>
          <p:nvPr>
            <p:ph type="sldNum" sz="quarter" idx="12"/>
          </p:nvPr>
        </p:nvSpPr>
        <p:spPr>
          <a:xfrm>
            <a:off x="8292954" y="6329172"/>
            <a:ext cx="393846" cy="182880"/>
          </a:xfrm>
        </p:spPr>
        <p:txBody>
          <a:bodyPr/>
          <a:lstStyle>
            <a:lvl1pPr algn="r">
              <a:defRPr>
                <a:solidFill>
                  <a:schemeClr val="tx1">
                    <a:lumMod val="60000"/>
                    <a:lumOff val="40000"/>
                  </a:schemeClr>
                </a:solidFill>
              </a:defRPr>
            </a:lvl1pPr>
          </a:lstStyle>
          <a:p>
            <a:fld id="{C51EAA63-D034-42AE-91FA-B13B9518C7BE}" type="slidenum">
              <a:rPr/>
              <a:pPr/>
              <a:t>‹#›</a:t>
            </a:fld>
            <a:endParaRPr/>
          </a:p>
        </p:txBody>
      </p:sp>
      <p:grpSp>
        <p:nvGrpSpPr>
          <p:cNvPr id="61" name="Frame"/>
          <p:cNvGrpSpPr/>
          <p:nvPr/>
        </p:nvGrpSpPr>
        <p:grpSpPr bwMode="invGray">
          <a:xfrm>
            <a:off x="0" y="0"/>
            <a:ext cx="9144000" cy="6858000"/>
            <a:chOff x="0" y="0"/>
            <a:chExt cx="9144000" cy="6858000"/>
          </a:xfrm>
        </p:grpSpPr>
        <p:sp>
          <p:nvSpPr>
            <p:cNvPr id="62" name="Rectangle 61"/>
            <p:cNvSpPr/>
            <p:nvPr/>
          </p:nvSpPr>
          <p:spPr bwMode="invGray">
            <a:xfrm>
              <a:off x="0" y="0"/>
              <a:ext cx="196850" cy="6858000"/>
            </a:xfrm>
            <a:prstGeom prst="rect">
              <a:avLst/>
            </a:prstGeom>
            <a:solidFill>
              <a:schemeClr val="tx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63" name="Rectangle 62"/>
            <p:cNvSpPr/>
            <p:nvPr/>
          </p:nvSpPr>
          <p:spPr bwMode="invGray">
            <a:xfrm>
              <a:off x="8947150" y="0"/>
              <a:ext cx="196850" cy="6858000"/>
            </a:xfrm>
            <a:prstGeom prst="rect">
              <a:avLst/>
            </a:prstGeom>
            <a:solidFill>
              <a:schemeClr val="tx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64" name="Rectangle 63"/>
            <p:cNvSpPr/>
            <p:nvPr/>
          </p:nvSpPr>
          <p:spPr bwMode="invGray">
            <a:xfrm>
              <a:off x="0" y="0"/>
              <a:ext cx="9144000" cy="201168"/>
            </a:xfrm>
            <a:prstGeom prst="rect">
              <a:avLst/>
            </a:prstGeom>
            <a:solidFill>
              <a:schemeClr val="tx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65" name="Rectangle 64"/>
            <p:cNvSpPr/>
            <p:nvPr/>
          </p:nvSpPr>
          <p:spPr bwMode="invGray">
            <a:xfrm>
              <a:off x="0" y="6656832"/>
              <a:ext cx="9144000" cy="201168"/>
            </a:xfrm>
            <a:prstGeom prst="rect">
              <a:avLst/>
            </a:prstGeom>
            <a:solidFill>
              <a:schemeClr val="tx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grpSp>
      <p:sp>
        <p:nvSpPr>
          <p:cNvPr id="70" name="TextBox 69"/>
          <p:cNvSpPr txBox="1"/>
          <p:nvPr/>
        </p:nvSpPr>
        <p:spPr>
          <a:xfrm>
            <a:off x="1306199" y="4027226"/>
            <a:ext cx="883806" cy="1304925"/>
          </a:xfrm>
          <a:prstGeom prst="rect">
            <a:avLst/>
          </a:prstGeom>
          <a:noFill/>
        </p:spPr>
        <p:txBody>
          <a:bodyPr wrap="square" lIns="0" tIns="0" rIns="0" bIns="0" rtlCol="0">
            <a:noAutofit/>
          </a:bodyPr>
          <a:lstStyle/>
          <a:p>
            <a:pPr algn="ctr">
              <a:lnSpc>
                <a:spcPct val="90000"/>
              </a:lnSpc>
            </a:pPr>
            <a:r>
              <a:rPr sz="6600" b="0">
                <a:solidFill>
                  <a:schemeClr val="bg2"/>
                </a:solidFill>
              </a:rPr>
              <a:t>&amp;</a:t>
            </a:r>
          </a:p>
        </p:txBody>
      </p:sp>
      <p:sp>
        <p:nvSpPr>
          <p:cNvPr id="71" name="TextBox 70"/>
          <p:cNvSpPr txBox="1"/>
          <p:nvPr/>
        </p:nvSpPr>
        <p:spPr>
          <a:xfrm>
            <a:off x="867540" y="4011283"/>
            <a:ext cx="967895" cy="1246517"/>
          </a:xfrm>
          <a:prstGeom prst="rect">
            <a:avLst/>
          </a:prstGeom>
          <a:noFill/>
        </p:spPr>
        <p:txBody>
          <a:bodyPr wrap="square" lIns="0" tIns="0" rIns="0" bIns="0" rtlCol="0">
            <a:noAutofit/>
          </a:bodyPr>
          <a:lstStyle/>
          <a:p>
            <a:pPr>
              <a:lnSpc>
                <a:spcPct val="90000"/>
              </a:lnSpc>
            </a:pPr>
            <a:r>
              <a:rPr sz="7200" b="1"/>
              <a:t>Q</a:t>
            </a:r>
          </a:p>
        </p:txBody>
      </p:sp>
      <p:sp>
        <p:nvSpPr>
          <p:cNvPr id="72" name="TextBox 71"/>
          <p:cNvSpPr txBox="1"/>
          <p:nvPr/>
        </p:nvSpPr>
        <p:spPr>
          <a:xfrm>
            <a:off x="1967134" y="4011283"/>
            <a:ext cx="847305" cy="1246517"/>
          </a:xfrm>
          <a:prstGeom prst="rect">
            <a:avLst/>
          </a:prstGeom>
          <a:noFill/>
        </p:spPr>
        <p:txBody>
          <a:bodyPr wrap="square" lIns="0" tIns="0" rIns="0" bIns="0" rtlCol="0">
            <a:noAutofit/>
          </a:bodyPr>
          <a:lstStyle/>
          <a:p>
            <a:pPr>
              <a:lnSpc>
                <a:spcPct val="90000"/>
              </a:lnSpc>
            </a:pPr>
            <a:r>
              <a:rPr sz="7200" b="1"/>
              <a:t>A</a:t>
            </a:r>
          </a:p>
        </p:txBody>
      </p:sp>
    </p:spTree>
    <p:extLst>
      <p:ext uri="{BB962C8B-B14F-4D97-AF65-F5344CB8AC3E}">
        <p14:creationId xmlns:p14="http://schemas.microsoft.com/office/powerpoint/2010/main" val="3287926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p:cSld name="Thank You External">
    <p:spTree>
      <p:nvGrpSpPr>
        <p:cNvPr id="1" name=""/>
        <p:cNvGrpSpPr/>
        <p:nvPr/>
      </p:nvGrpSpPr>
      <p:grpSpPr>
        <a:xfrm>
          <a:off x="0" y="0"/>
          <a:ext cx="0" cy="0"/>
          <a:chOff x="0" y="0"/>
          <a:chExt cx="0" cy="0"/>
        </a:xfrm>
      </p:grpSpPr>
      <p:grpSp>
        <p:nvGrpSpPr>
          <p:cNvPr id="74" name="Group 73"/>
          <p:cNvGrpSpPr/>
          <p:nvPr/>
        </p:nvGrpSpPr>
        <p:grpSpPr bwMode="ltGray">
          <a:xfrm>
            <a:off x="615172" y="178278"/>
            <a:ext cx="8331967" cy="2845277"/>
            <a:chOff x="610410" y="178278"/>
            <a:chExt cx="8331967" cy="2845278"/>
          </a:xfrm>
        </p:grpSpPr>
        <p:sp>
          <p:nvSpPr>
            <p:cNvPr id="75" name="Rectangle 74"/>
            <p:cNvSpPr/>
            <p:nvPr/>
          </p:nvSpPr>
          <p:spPr bwMode="ltGray">
            <a:xfrm>
              <a:off x="7760115" y="178278"/>
              <a:ext cx="1182262" cy="1193799"/>
            </a:xfrm>
            <a:prstGeom prst="rect">
              <a:avLst/>
            </a:prstGeom>
            <a:solidFill>
              <a:srgbClr val="E5E5E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76" name="Rectangle 75"/>
            <p:cNvSpPr/>
            <p:nvPr/>
          </p:nvSpPr>
          <p:spPr bwMode="ltGray">
            <a:xfrm>
              <a:off x="7342753" y="1065916"/>
              <a:ext cx="908541" cy="908541"/>
            </a:xfrm>
            <a:prstGeom prst="rect">
              <a:avLst/>
            </a:prstGeom>
            <a:solidFill>
              <a:srgbClr val="FDBA30"/>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77" name="Rectangle 76"/>
            <p:cNvSpPr/>
            <p:nvPr/>
          </p:nvSpPr>
          <p:spPr bwMode="ltGray">
            <a:xfrm>
              <a:off x="6727716" y="943452"/>
              <a:ext cx="1168114" cy="1179513"/>
            </a:xfrm>
            <a:prstGeom prst="rect">
              <a:avLst/>
            </a:prstGeom>
            <a:solidFill>
              <a:srgbClr val="E5E5E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78" name="Rectangle 77"/>
            <p:cNvSpPr/>
            <p:nvPr/>
          </p:nvSpPr>
          <p:spPr bwMode="ltGray">
            <a:xfrm>
              <a:off x="7342754" y="1065916"/>
              <a:ext cx="553076" cy="908541"/>
            </a:xfrm>
            <a:prstGeom prst="rect">
              <a:avLst/>
            </a:prstGeom>
            <a:solidFill>
              <a:srgbClr val="E5AA2D"/>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79" name="Rectangle 23"/>
            <p:cNvSpPr/>
            <p:nvPr/>
          </p:nvSpPr>
          <p:spPr bwMode="ltGray">
            <a:xfrm>
              <a:off x="7760115" y="943452"/>
              <a:ext cx="135715" cy="428625"/>
            </a:xfrm>
            <a:custGeom>
              <a:avLst/>
              <a:gdLst/>
              <a:ahLst/>
              <a:cxnLst/>
              <a:rect l="l" t="t" r="r" b="b"/>
              <a:pathLst>
                <a:path w="135715" h="428625">
                  <a:moveTo>
                    <a:pt x="0" y="0"/>
                  </a:moveTo>
                  <a:lnTo>
                    <a:pt x="135715" y="0"/>
                  </a:lnTo>
                  <a:lnTo>
                    <a:pt x="135715" y="428625"/>
                  </a:lnTo>
                  <a:lnTo>
                    <a:pt x="0" y="428625"/>
                  </a:lnTo>
                  <a:close/>
                </a:path>
              </a:pathLst>
            </a:custGeom>
            <a:solidFill>
              <a:srgbClr val="D3D4D6"/>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80" name="Rectangle 79"/>
            <p:cNvSpPr/>
            <p:nvPr/>
          </p:nvSpPr>
          <p:spPr bwMode="ltGray">
            <a:xfrm>
              <a:off x="7760115" y="1065916"/>
              <a:ext cx="491179" cy="306161"/>
            </a:xfrm>
            <a:prstGeom prst="rect">
              <a:avLst/>
            </a:prstGeom>
            <a:solidFill>
              <a:srgbClr val="E5AA2D"/>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81" name="Rectangle 80"/>
            <p:cNvSpPr/>
            <p:nvPr/>
          </p:nvSpPr>
          <p:spPr bwMode="ltGray">
            <a:xfrm>
              <a:off x="7760115" y="1065916"/>
              <a:ext cx="135716" cy="306161"/>
            </a:xfrm>
            <a:prstGeom prst="rect">
              <a:avLst/>
            </a:prstGeom>
            <a:solidFill>
              <a:srgbClr val="D29C28"/>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82" name="Rectangle 81"/>
            <p:cNvSpPr/>
            <p:nvPr/>
          </p:nvSpPr>
          <p:spPr bwMode="ltGray">
            <a:xfrm>
              <a:off x="7064243" y="1296831"/>
              <a:ext cx="371294" cy="375283"/>
            </a:xfrm>
            <a:prstGeom prst="rect">
              <a:avLst/>
            </a:prstGeom>
            <a:solidFill>
              <a:srgbClr val="E5AA2D"/>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83" name="Rectangle 82"/>
            <p:cNvSpPr/>
            <p:nvPr/>
          </p:nvSpPr>
          <p:spPr bwMode="ltGray">
            <a:xfrm>
              <a:off x="7342753" y="1296831"/>
              <a:ext cx="92783" cy="375283"/>
            </a:xfrm>
            <a:prstGeom prst="rect">
              <a:avLst/>
            </a:prstGeom>
            <a:solidFill>
              <a:srgbClr val="E0871C"/>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84" name="Rectangle 83"/>
            <p:cNvSpPr/>
            <p:nvPr/>
          </p:nvSpPr>
          <p:spPr bwMode="ltGray">
            <a:xfrm>
              <a:off x="6579483" y="1913285"/>
              <a:ext cx="355684" cy="359506"/>
            </a:xfrm>
            <a:prstGeom prst="rect">
              <a:avLst/>
            </a:prstGeom>
            <a:solidFill>
              <a:srgbClr val="FDBA30"/>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85" name="Rectangle 84"/>
            <p:cNvSpPr/>
            <p:nvPr/>
          </p:nvSpPr>
          <p:spPr bwMode="ltGray">
            <a:xfrm>
              <a:off x="6727716" y="1913285"/>
              <a:ext cx="207451" cy="209680"/>
            </a:xfrm>
            <a:prstGeom prst="rect">
              <a:avLst/>
            </a:prstGeom>
            <a:solidFill>
              <a:srgbClr val="E5AA2D"/>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86" name="Rectangle 85"/>
            <p:cNvSpPr/>
            <p:nvPr/>
          </p:nvSpPr>
          <p:spPr bwMode="ltGray">
            <a:xfrm>
              <a:off x="4700590" y="1307021"/>
              <a:ext cx="778219" cy="785813"/>
            </a:xfrm>
            <a:prstGeom prst="rect">
              <a:avLst/>
            </a:prstGeom>
            <a:solidFill>
              <a:srgbClr val="E5E5E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87" name="Rectangle 86"/>
            <p:cNvSpPr/>
            <p:nvPr/>
          </p:nvSpPr>
          <p:spPr bwMode="ltGray">
            <a:xfrm>
              <a:off x="4124326" y="1897572"/>
              <a:ext cx="763934" cy="771388"/>
            </a:xfrm>
            <a:prstGeom prst="rect">
              <a:avLst/>
            </a:prstGeom>
            <a:solidFill>
              <a:srgbClr val="E5E5E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88" name="Rectangle 87"/>
            <p:cNvSpPr/>
            <p:nvPr/>
          </p:nvSpPr>
          <p:spPr bwMode="ltGray">
            <a:xfrm>
              <a:off x="3206751" y="1535622"/>
              <a:ext cx="763934" cy="771388"/>
            </a:xfrm>
            <a:prstGeom prst="rect">
              <a:avLst/>
            </a:prstGeom>
            <a:solidFill>
              <a:srgbClr val="E5E5E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89" name="Rectangle 88"/>
            <p:cNvSpPr/>
            <p:nvPr/>
          </p:nvSpPr>
          <p:spPr bwMode="ltGray">
            <a:xfrm>
              <a:off x="785069" y="2029017"/>
              <a:ext cx="508907" cy="513873"/>
            </a:xfrm>
            <a:prstGeom prst="rect">
              <a:avLst/>
            </a:prstGeom>
            <a:solidFill>
              <a:srgbClr val="E5E5E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90" name="Rectangle 89"/>
            <p:cNvSpPr/>
            <p:nvPr/>
          </p:nvSpPr>
          <p:spPr bwMode="ltGray">
            <a:xfrm>
              <a:off x="5279710" y="982650"/>
              <a:ext cx="818771" cy="826761"/>
            </a:xfrm>
            <a:prstGeom prst="rect">
              <a:avLst/>
            </a:prstGeom>
            <a:solidFill>
              <a:srgbClr val="F7F7F7"/>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91" name="Rectangle 43"/>
            <p:cNvSpPr/>
            <p:nvPr/>
          </p:nvSpPr>
          <p:spPr bwMode="ltGray">
            <a:xfrm>
              <a:off x="5279710" y="1307021"/>
              <a:ext cx="199099" cy="502390"/>
            </a:xfrm>
            <a:custGeom>
              <a:avLst/>
              <a:gdLst/>
              <a:ahLst/>
              <a:cxnLst/>
              <a:rect l="l" t="t" r="r" b="b"/>
              <a:pathLst>
                <a:path w="199099" h="502390">
                  <a:moveTo>
                    <a:pt x="0" y="0"/>
                  </a:moveTo>
                  <a:lnTo>
                    <a:pt x="199099" y="0"/>
                  </a:lnTo>
                  <a:lnTo>
                    <a:pt x="199099" y="502390"/>
                  </a:lnTo>
                  <a:lnTo>
                    <a:pt x="0" y="502390"/>
                  </a:lnTo>
                  <a:close/>
                </a:path>
              </a:pathLst>
            </a:custGeom>
            <a:solidFill>
              <a:srgbClr val="F3F3F4"/>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92" name="Rectangle 91"/>
            <p:cNvSpPr/>
            <p:nvPr/>
          </p:nvSpPr>
          <p:spPr bwMode="ltGray">
            <a:xfrm>
              <a:off x="5607932" y="833457"/>
              <a:ext cx="310267" cy="313601"/>
            </a:xfrm>
            <a:prstGeom prst="rect">
              <a:avLst/>
            </a:prstGeom>
            <a:solidFill>
              <a:srgbClr val="E7E7E8"/>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93" name="Rectangle 46"/>
            <p:cNvSpPr/>
            <p:nvPr/>
          </p:nvSpPr>
          <p:spPr bwMode="ltGray">
            <a:xfrm>
              <a:off x="5607932" y="982650"/>
              <a:ext cx="310267" cy="164408"/>
            </a:xfrm>
            <a:custGeom>
              <a:avLst/>
              <a:gdLst/>
              <a:ahLst/>
              <a:cxnLst/>
              <a:rect l="l" t="t" r="r" b="b"/>
              <a:pathLst>
                <a:path w="310267" h="164408">
                  <a:moveTo>
                    <a:pt x="0" y="0"/>
                  </a:moveTo>
                  <a:lnTo>
                    <a:pt x="310267" y="0"/>
                  </a:lnTo>
                  <a:lnTo>
                    <a:pt x="310267" y="164408"/>
                  </a:lnTo>
                  <a:lnTo>
                    <a:pt x="0" y="164408"/>
                  </a:lnTo>
                  <a:close/>
                </a:path>
              </a:pathLst>
            </a:custGeom>
            <a:solidFill>
              <a:srgbClr val="F3F3F4"/>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94" name="Rectangle 93"/>
            <p:cNvSpPr/>
            <p:nvPr/>
          </p:nvSpPr>
          <p:spPr bwMode="ltGray">
            <a:xfrm>
              <a:off x="5814966" y="1071851"/>
              <a:ext cx="405874" cy="410235"/>
            </a:xfrm>
            <a:prstGeom prst="rect">
              <a:avLst/>
            </a:prstGeom>
            <a:solidFill>
              <a:srgbClr val="C7C8CA"/>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95" name="Rectangle 46"/>
            <p:cNvSpPr/>
            <p:nvPr/>
          </p:nvSpPr>
          <p:spPr bwMode="ltGray">
            <a:xfrm>
              <a:off x="5814966" y="1071851"/>
              <a:ext cx="103233" cy="75207"/>
            </a:xfrm>
            <a:custGeom>
              <a:avLst/>
              <a:gdLst/>
              <a:ahLst/>
              <a:cxnLst/>
              <a:rect l="l" t="t" r="r" b="b"/>
              <a:pathLst>
                <a:path w="103233" h="75207">
                  <a:moveTo>
                    <a:pt x="0" y="0"/>
                  </a:moveTo>
                  <a:lnTo>
                    <a:pt x="103233" y="0"/>
                  </a:lnTo>
                  <a:lnTo>
                    <a:pt x="103233" y="75207"/>
                  </a:lnTo>
                  <a:lnTo>
                    <a:pt x="0" y="75207"/>
                  </a:lnTo>
                  <a:close/>
                </a:path>
              </a:pathLst>
            </a:custGeom>
            <a:solidFill>
              <a:srgbClr val="BEC0C2"/>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96" name="Rectangle 53"/>
            <p:cNvSpPr/>
            <p:nvPr/>
          </p:nvSpPr>
          <p:spPr bwMode="ltGray">
            <a:xfrm>
              <a:off x="4700590" y="1897572"/>
              <a:ext cx="187670" cy="195262"/>
            </a:xfrm>
            <a:custGeom>
              <a:avLst/>
              <a:gdLst/>
              <a:ahLst/>
              <a:cxnLst/>
              <a:rect l="l" t="t" r="r" b="b"/>
              <a:pathLst>
                <a:path w="187670" h="195262">
                  <a:moveTo>
                    <a:pt x="0" y="0"/>
                  </a:moveTo>
                  <a:lnTo>
                    <a:pt x="187670" y="0"/>
                  </a:lnTo>
                  <a:lnTo>
                    <a:pt x="187670" y="195262"/>
                  </a:lnTo>
                  <a:lnTo>
                    <a:pt x="0" y="195262"/>
                  </a:lnTo>
                  <a:close/>
                </a:path>
              </a:pathLst>
            </a:custGeom>
            <a:solidFill>
              <a:srgbClr val="D3D4D6"/>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97" name="Rectangle 96"/>
            <p:cNvSpPr/>
            <p:nvPr/>
          </p:nvSpPr>
          <p:spPr bwMode="ltGray">
            <a:xfrm>
              <a:off x="4214766" y="2200326"/>
              <a:ext cx="376284" cy="380327"/>
            </a:xfrm>
            <a:prstGeom prst="rect">
              <a:avLst/>
            </a:prstGeom>
            <a:solidFill>
              <a:srgbClr val="C0C1C4"/>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98" name="Rectangle 97"/>
            <p:cNvSpPr/>
            <p:nvPr/>
          </p:nvSpPr>
          <p:spPr bwMode="ltGray">
            <a:xfrm>
              <a:off x="3776616" y="2783396"/>
              <a:ext cx="237607" cy="240160"/>
            </a:xfrm>
            <a:prstGeom prst="rect">
              <a:avLst/>
            </a:prstGeom>
            <a:solidFill>
              <a:srgbClr val="C7C8CA"/>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99" name="Rectangle 98"/>
            <p:cNvSpPr/>
            <p:nvPr/>
          </p:nvSpPr>
          <p:spPr bwMode="ltGray">
            <a:xfrm>
              <a:off x="2927048" y="2101537"/>
              <a:ext cx="608677" cy="608677"/>
            </a:xfrm>
            <a:prstGeom prst="rect">
              <a:avLst/>
            </a:prstGeom>
            <a:solidFill>
              <a:srgbClr val="FDBA30"/>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100" name="Rectangle 99"/>
            <p:cNvSpPr/>
            <p:nvPr/>
          </p:nvSpPr>
          <p:spPr bwMode="ltGray">
            <a:xfrm>
              <a:off x="2515005" y="2019492"/>
              <a:ext cx="782577" cy="790214"/>
            </a:xfrm>
            <a:prstGeom prst="rect">
              <a:avLst/>
            </a:prstGeom>
            <a:solidFill>
              <a:srgbClr val="E5E5E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101" name="Rectangle 100"/>
            <p:cNvSpPr/>
            <p:nvPr/>
          </p:nvSpPr>
          <p:spPr bwMode="ltGray">
            <a:xfrm>
              <a:off x="2927049" y="2101537"/>
              <a:ext cx="370533" cy="608677"/>
            </a:xfrm>
            <a:prstGeom prst="rect">
              <a:avLst/>
            </a:prstGeom>
            <a:solidFill>
              <a:srgbClr val="E5AA2D"/>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102" name="Rectangle 23"/>
            <p:cNvSpPr/>
            <p:nvPr/>
          </p:nvSpPr>
          <p:spPr bwMode="ltGray">
            <a:xfrm>
              <a:off x="3206660" y="2019492"/>
              <a:ext cx="90922" cy="287157"/>
            </a:xfrm>
            <a:custGeom>
              <a:avLst/>
              <a:gdLst/>
              <a:ahLst/>
              <a:cxnLst/>
              <a:rect l="l" t="t" r="r" b="b"/>
              <a:pathLst>
                <a:path w="135715" h="428625">
                  <a:moveTo>
                    <a:pt x="0" y="0"/>
                  </a:moveTo>
                  <a:lnTo>
                    <a:pt x="135715" y="0"/>
                  </a:lnTo>
                  <a:lnTo>
                    <a:pt x="135715" y="428625"/>
                  </a:lnTo>
                  <a:lnTo>
                    <a:pt x="0" y="428625"/>
                  </a:lnTo>
                  <a:close/>
                </a:path>
              </a:pathLst>
            </a:custGeom>
            <a:solidFill>
              <a:srgbClr val="D3D4D6"/>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103" name="Rectangle 102"/>
            <p:cNvSpPr/>
            <p:nvPr/>
          </p:nvSpPr>
          <p:spPr bwMode="ltGray">
            <a:xfrm>
              <a:off x="3206660" y="2101537"/>
              <a:ext cx="329065" cy="205112"/>
            </a:xfrm>
            <a:prstGeom prst="rect">
              <a:avLst/>
            </a:prstGeom>
            <a:solidFill>
              <a:srgbClr val="E5AA2D"/>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104" name="Rectangle 103"/>
            <p:cNvSpPr/>
            <p:nvPr/>
          </p:nvSpPr>
          <p:spPr bwMode="ltGray">
            <a:xfrm>
              <a:off x="2740461" y="2256238"/>
              <a:ext cx="248748" cy="251421"/>
            </a:xfrm>
            <a:prstGeom prst="rect">
              <a:avLst/>
            </a:prstGeom>
            <a:solidFill>
              <a:srgbClr val="E5AA2D"/>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105" name="Rectangle 104"/>
            <p:cNvSpPr/>
            <p:nvPr/>
          </p:nvSpPr>
          <p:spPr bwMode="ltGray">
            <a:xfrm>
              <a:off x="2927048" y="2256238"/>
              <a:ext cx="62160" cy="251421"/>
            </a:xfrm>
            <a:prstGeom prst="rect">
              <a:avLst/>
            </a:prstGeom>
            <a:solidFill>
              <a:srgbClr val="E0871C"/>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106" name="Rectangle 105"/>
            <p:cNvSpPr/>
            <p:nvPr/>
          </p:nvSpPr>
          <p:spPr bwMode="ltGray">
            <a:xfrm>
              <a:off x="2415696" y="2669231"/>
              <a:ext cx="238290" cy="240851"/>
            </a:xfrm>
            <a:prstGeom prst="rect">
              <a:avLst/>
            </a:prstGeom>
            <a:solidFill>
              <a:srgbClr val="FDBA30"/>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107" name="Rectangle 106"/>
            <p:cNvSpPr/>
            <p:nvPr/>
          </p:nvSpPr>
          <p:spPr bwMode="ltGray">
            <a:xfrm>
              <a:off x="2515005" y="2669231"/>
              <a:ext cx="138982" cy="140475"/>
            </a:xfrm>
            <a:prstGeom prst="rect">
              <a:avLst/>
            </a:prstGeom>
            <a:solidFill>
              <a:srgbClr val="E5AA2D"/>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108" name="Rectangle 107"/>
            <p:cNvSpPr/>
            <p:nvPr/>
          </p:nvSpPr>
          <p:spPr bwMode="ltGray">
            <a:xfrm>
              <a:off x="3206661" y="2101537"/>
              <a:ext cx="90922" cy="205112"/>
            </a:xfrm>
            <a:prstGeom prst="rect">
              <a:avLst/>
            </a:prstGeom>
            <a:solidFill>
              <a:srgbClr val="D29C28"/>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109" name="Rectangle 108"/>
            <p:cNvSpPr/>
            <p:nvPr/>
          </p:nvSpPr>
          <p:spPr bwMode="ltGray">
            <a:xfrm>
              <a:off x="1158559" y="2250875"/>
              <a:ext cx="527374" cy="532521"/>
            </a:xfrm>
            <a:prstGeom prst="rect">
              <a:avLst/>
            </a:prstGeom>
            <a:solidFill>
              <a:srgbClr val="E5E5E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110" name="Rectangle 109"/>
            <p:cNvSpPr/>
            <p:nvPr/>
          </p:nvSpPr>
          <p:spPr bwMode="ltGray">
            <a:xfrm>
              <a:off x="1551010" y="2031059"/>
              <a:ext cx="554855" cy="560270"/>
            </a:xfrm>
            <a:prstGeom prst="rect">
              <a:avLst/>
            </a:prstGeom>
            <a:solidFill>
              <a:srgbClr val="F7F7F7"/>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111" name="Rectangle 43"/>
            <p:cNvSpPr/>
            <p:nvPr/>
          </p:nvSpPr>
          <p:spPr bwMode="ltGray">
            <a:xfrm>
              <a:off x="1551010" y="2250875"/>
              <a:ext cx="134923" cy="340454"/>
            </a:xfrm>
            <a:custGeom>
              <a:avLst/>
              <a:gdLst/>
              <a:ahLst/>
              <a:cxnLst/>
              <a:rect l="l" t="t" r="r" b="b"/>
              <a:pathLst>
                <a:path w="199099" h="502390">
                  <a:moveTo>
                    <a:pt x="0" y="0"/>
                  </a:moveTo>
                  <a:lnTo>
                    <a:pt x="199099" y="0"/>
                  </a:lnTo>
                  <a:lnTo>
                    <a:pt x="199099" y="502390"/>
                  </a:lnTo>
                  <a:lnTo>
                    <a:pt x="0" y="502390"/>
                  </a:lnTo>
                  <a:close/>
                </a:path>
              </a:pathLst>
            </a:custGeom>
            <a:solidFill>
              <a:srgbClr val="F3F3F4"/>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112" name="Rectangle 111"/>
            <p:cNvSpPr/>
            <p:nvPr/>
          </p:nvSpPr>
          <p:spPr bwMode="ltGray">
            <a:xfrm>
              <a:off x="1773436" y="1929956"/>
              <a:ext cx="210258" cy="212517"/>
            </a:xfrm>
            <a:prstGeom prst="rect">
              <a:avLst/>
            </a:prstGeom>
            <a:solidFill>
              <a:srgbClr val="E7E7E8"/>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113" name="Rectangle 46"/>
            <p:cNvSpPr/>
            <p:nvPr/>
          </p:nvSpPr>
          <p:spPr bwMode="ltGray">
            <a:xfrm>
              <a:off x="1773436" y="2031059"/>
              <a:ext cx="210258" cy="111414"/>
            </a:xfrm>
            <a:custGeom>
              <a:avLst/>
              <a:gdLst/>
              <a:ahLst/>
              <a:cxnLst/>
              <a:rect l="l" t="t" r="r" b="b"/>
              <a:pathLst>
                <a:path w="310267" h="164408">
                  <a:moveTo>
                    <a:pt x="0" y="0"/>
                  </a:moveTo>
                  <a:lnTo>
                    <a:pt x="310267" y="0"/>
                  </a:lnTo>
                  <a:lnTo>
                    <a:pt x="310267" y="164408"/>
                  </a:lnTo>
                  <a:lnTo>
                    <a:pt x="0" y="164408"/>
                  </a:lnTo>
                  <a:close/>
                </a:path>
              </a:pathLst>
            </a:custGeom>
            <a:solidFill>
              <a:srgbClr val="F3F3F4"/>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114" name="Rectangle 113"/>
            <p:cNvSpPr/>
            <p:nvPr/>
          </p:nvSpPr>
          <p:spPr bwMode="ltGray">
            <a:xfrm>
              <a:off x="1913736" y="2091508"/>
              <a:ext cx="275048" cy="278003"/>
            </a:xfrm>
            <a:prstGeom prst="rect">
              <a:avLst/>
            </a:prstGeom>
            <a:solidFill>
              <a:srgbClr val="C7C8CA"/>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115" name="Rectangle 46"/>
            <p:cNvSpPr/>
            <p:nvPr/>
          </p:nvSpPr>
          <p:spPr bwMode="ltGray">
            <a:xfrm>
              <a:off x="1913736" y="2091508"/>
              <a:ext cx="69958" cy="50965"/>
            </a:xfrm>
            <a:custGeom>
              <a:avLst/>
              <a:gdLst/>
              <a:ahLst/>
              <a:cxnLst/>
              <a:rect l="l" t="t" r="r" b="b"/>
              <a:pathLst>
                <a:path w="103233" h="75207">
                  <a:moveTo>
                    <a:pt x="0" y="0"/>
                  </a:moveTo>
                  <a:lnTo>
                    <a:pt x="103233" y="0"/>
                  </a:lnTo>
                  <a:lnTo>
                    <a:pt x="103233" y="75207"/>
                  </a:lnTo>
                  <a:lnTo>
                    <a:pt x="0" y="75207"/>
                  </a:lnTo>
                  <a:close/>
                </a:path>
              </a:pathLst>
            </a:custGeom>
            <a:solidFill>
              <a:srgbClr val="BEC0C2"/>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116" name="Rectangle 74"/>
            <p:cNvSpPr/>
            <p:nvPr/>
          </p:nvSpPr>
          <p:spPr bwMode="ltGray">
            <a:xfrm>
              <a:off x="1158559" y="2250875"/>
              <a:ext cx="135417" cy="292015"/>
            </a:xfrm>
            <a:custGeom>
              <a:avLst/>
              <a:gdLst/>
              <a:ahLst/>
              <a:cxnLst/>
              <a:rect l="l" t="t" r="r" b="b"/>
              <a:pathLst>
                <a:path w="135417" h="292015">
                  <a:moveTo>
                    <a:pt x="0" y="0"/>
                  </a:moveTo>
                  <a:lnTo>
                    <a:pt x="135417" y="0"/>
                  </a:lnTo>
                  <a:lnTo>
                    <a:pt x="135417" y="292015"/>
                  </a:lnTo>
                  <a:lnTo>
                    <a:pt x="0" y="292015"/>
                  </a:lnTo>
                  <a:close/>
                </a:path>
              </a:pathLst>
            </a:custGeom>
            <a:solidFill>
              <a:srgbClr val="D3D4D6"/>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117" name="Rectangle 116"/>
            <p:cNvSpPr/>
            <p:nvPr/>
          </p:nvSpPr>
          <p:spPr bwMode="ltGray">
            <a:xfrm>
              <a:off x="835434" y="2213106"/>
              <a:ext cx="234241" cy="236758"/>
            </a:xfrm>
            <a:prstGeom prst="rect">
              <a:avLst/>
            </a:prstGeom>
            <a:solidFill>
              <a:srgbClr val="C0C1C4"/>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118" name="Rectangle 117"/>
            <p:cNvSpPr/>
            <p:nvPr/>
          </p:nvSpPr>
          <p:spPr bwMode="ltGray">
            <a:xfrm>
              <a:off x="610410" y="2761214"/>
              <a:ext cx="158015" cy="159713"/>
            </a:xfrm>
            <a:prstGeom prst="rect">
              <a:avLst/>
            </a:prstGeom>
            <a:solidFill>
              <a:srgbClr val="FDBA30"/>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grpSp>
      <p:grpSp>
        <p:nvGrpSpPr>
          <p:cNvPr id="123" name="Frame"/>
          <p:cNvGrpSpPr/>
          <p:nvPr/>
        </p:nvGrpSpPr>
        <p:grpSpPr bwMode="invGray">
          <a:xfrm>
            <a:off x="0" y="0"/>
            <a:ext cx="9144000" cy="6858000"/>
            <a:chOff x="0" y="0"/>
            <a:chExt cx="9144000" cy="6858000"/>
          </a:xfrm>
        </p:grpSpPr>
        <p:sp>
          <p:nvSpPr>
            <p:cNvPr id="124" name="Rectangle 123"/>
            <p:cNvSpPr/>
            <p:nvPr/>
          </p:nvSpPr>
          <p:spPr bwMode="invGray">
            <a:xfrm>
              <a:off x="0" y="0"/>
              <a:ext cx="196850" cy="6858000"/>
            </a:xfrm>
            <a:prstGeom prst="rect">
              <a:avLst/>
            </a:prstGeom>
            <a:solidFill>
              <a:schemeClr val="tx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125" name="Rectangle 124"/>
            <p:cNvSpPr/>
            <p:nvPr/>
          </p:nvSpPr>
          <p:spPr bwMode="invGray">
            <a:xfrm>
              <a:off x="8947150" y="0"/>
              <a:ext cx="196850" cy="6858000"/>
            </a:xfrm>
            <a:prstGeom prst="rect">
              <a:avLst/>
            </a:prstGeom>
            <a:solidFill>
              <a:schemeClr val="tx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126" name="Rectangle 125"/>
            <p:cNvSpPr/>
            <p:nvPr/>
          </p:nvSpPr>
          <p:spPr bwMode="invGray">
            <a:xfrm>
              <a:off x="0" y="0"/>
              <a:ext cx="9144000" cy="201168"/>
            </a:xfrm>
            <a:prstGeom prst="rect">
              <a:avLst/>
            </a:prstGeom>
            <a:solidFill>
              <a:schemeClr val="tx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127" name="Rectangle 126"/>
            <p:cNvSpPr/>
            <p:nvPr/>
          </p:nvSpPr>
          <p:spPr bwMode="invGray">
            <a:xfrm>
              <a:off x="0" y="6656832"/>
              <a:ext cx="9144000" cy="201168"/>
            </a:xfrm>
            <a:prstGeom prst="rect">
              <a:avLst/>
            </a:prstGeom>
            <a:solidFill>
              <a:schemeClr val="tx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grpSp>
      <p:sp>
        <p:nvSpPr>
          <p:cNvPr id="4" name="TextBox 3"/>
          <p:cNvSpPr txBox="1"/>
          <p:nvPr/>
        </p:nvSpPr>
        <p:spPr>
          <a:xfrm>
            <a:off x="910670" y="3401683"/>
            <a:ext cx="3661330" cy="439312"/>
          </a:xfrm>
          <a:prstGeom prst="rect">
            <a:avLst/>
          </a:prstGeom>
          <a:noFill/>
        </p:spPr>
        <p:txBody>
          <a:bodyPr wrap="square" lIns="0" tIns="0" rIns="0" bIns="0" rtlCol="0">
            <a:noAutofit/>
          </a:bodyPr>
          <a:lstStyle/>
          <a:p>
            <a:pPr>
              <a:lnSpc>
                <a:spcPct val="90000"/>
              </a:lnSpc>
            </a:pPr>
            <a:r>
              <a:rPr sz="3200" b="1"/>
              <a:t>Thank you!</a:t>
            </a:r>
          </a:p>
        </p:txBody>
      </p:sp>
      <p:sp>
        <p:nvSpPr>
          <p:cNvPr id="2" name="Title 1"/>
          <p:cNvSpPr>
            <a:spLocks noGrp="1"/>
          </p:cNvSpPr>
          <p:nvPr>
            <p:ph type="ctrTitle" hasCustomPrompt="1"/>
          </p:nvPr>
        </p:nvSpPr>
        <p:spPr>
          <a:xfrm>
            <a:off x="914400" y="4464315"/>
            <a:ext cx="7315202" cy="403225"/>
          </a:xfrm>
        </p:spPr>
        <p:txBody>
          <a:bodyPr anchor="t"/>
          <a:lstStyle>
            <a:lvl1pPr>
              <a:lnSpc>
                <a:spcPct val="90000"/>
              </a:lnSpc>
              <a:defRPr sz="2400"/>
            </a:lvl1pPr>
          </a:lstStyle>
          <a:p>
            <a:r>
              <a:rPr/>
              <a:t>Click to add presenter’s name</a:t>
            </a:r>
          </a:p>
        </p:txBody>
      </p:sp>
      <p:sp>
        <p:nvSpPr>
          <p:cNvPr id="3" name="Subtitle 2"/>
          <p:cNvSpPr>
            <a:spLocks noGrp="1"/>
          </p:cNvSpPr>
          <p:nvPr>
            <p:ph type="subTitle" idx="1" hasCustomPrompt="1"/>
          </p:nvPr>
        </p:nvSpPr>
        <p:spPr>
          <a:xfrm>
            <a:off x="914399" y="4910670"/>
            <a:ext cx="7315202" cy="651930"/>
          </a:xfrm>
        </p:spPr>
        <p:txBody>
          <a:bodyPr>
            <a:noAutofit/>
          </a:bodyPr>
          <a:lstStyle>
            <a:lvl1pPr marL="0" indent="0" algn="l">
              <a:spcBef>
                <a:spcPts val="0"/>
              </a:spcBef>
              <a:buNone/>
              <a:defRPr sz="2000" b="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a:t>Presenter’s email</a:t>
            </a:r>
            <a:br>
              <a:rPr/>
            </a:br>
            <a:r>
              <a:rPr/>
              <a:t>Presenter’s phone</a:t>
            </a:r>
          </a:p>
        </p:txBody>
      </p:sp>
      <p:sp>
        <p:nvSpPr>
          <p:cNvPr id="57" name="Rectangle 6"/>
          <p:cNvSpPr>
            <a:spLocks noChangeArrowheads="1"/>
          </p:cNvSpPr>
          <p:nvPr/>
        </p:nvSpPr>
        <p:spPr bwMode="auto">
          <a:xfrm>
            <a:off x="908808" y="5638800"/>
            <a:ext cx="7320792" cy="534625"/>
          </a:xfrm>
          <a:prstGeom prst="rect">
            <a:avLst/>
          </a:prstGeom>
          <a:noFill/>
          <a:ln w="9525">
            <a:noFill/>
            <a:miter lim="800000"/>
            <a:headEnd/>
            <a:tailEnd/>
          </a:ln>
          <a:effectLst/>
        </p:spPr>
        <p:txBody>
          <a:bodyPr wrap="square" lIns="0" tIns="0" rIns="0" bIns="0" anchor="b">
            <a:noAutofit/>
          </a:bodyPr>
          <a:lstStyle/>
          <a:p>
            <a:pPr algn="l">
              <a:lnSpc>
                <a:spcPct val="90000"/>
              </a:lnSpc>
              <a:spcBef>
                <a:spcPts val="400"/>
              </a:spcBef>
            </a:pPr>
            <a:r>
              <a:rPr sz="800" b="1">
                <a:solidFill>
                  <a:schemeClr val="tx1"/>
                </a:solidFill>
                <a:latin typeface="+mn-lt"/>
              </a:rPr>
              <a:t>Copyright © 2014 Symantec Corporation. All rights reserved. </a:t>
            </a:r>
            <a:r>
              <a:rPr sz="800">
                <a:solidFill>
                  <a:schemeClr val="tx1"/>
                </a:solidFill>
                <a:latin typeface="+mn-lt"/>
              </a:rPr>
              <a:t>Symantec and the Symantec Logo are trademarks or registered trademarks of Symantec Corporation or its affiliates in the U.S. and other countries.  Other names may be trademarks of their respective owners.</a:t>
            </a:r>
          </a:p>
          <a:p>
            <a:pPr algn="l">
              <a:lnSpc>
                <a:spcPct val="90000"/>
              </a:lnSpc>
              <a:spcBef>
                <a:spcPts val="400"/>
              </a:spcBef>
            </a:pPr>
            <a:r>
              <a:rPr sz="800">
                <a:solidFill>
                  <a:schemeClr val="tx1"/>
                </a:solidFill>
                <a:latin typeface="+mn-lt"/>
              </a:rPr>
              <a:t>This document is provided for informational purposes only and is not intended as advertising.  All warranties relating to the information in this document, either express or implied, are disclaimed to the maximum extent allowed by law.  The information in this document is subject to change without notice.</a:t>
            </a:r>
          </a:p>
        </p:txBody>
      </p:sp>
      <p:pic>
        <p:nvPicPr>
          <p:cNvPr id="58" name="LOGO"/>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6288" y="834568"/>
            <a:ext cx="2194560" cy="579039"/>
          </a:xfrm>
          <a:prstGeom prst="rect">
            <a:avLst/>
          </a:prstGeom>
        </p:spPr>
      </p:pic>
    </p:spTree>
    <p:extLst>
      <p:ext uri="{BB962C8B-B14F-4D97-AF65-F5344CB8AC3E}">
        <p14:creationId xmlns:p14="http://schemas.microsoft.com/office/powerpoint/2010/main" val="3232478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p:cSld name="Thank You Internal">
    <p:spTree>
      <p:nvGrpSpPr>
        <p:cNvPr id="1" name=""/>
        <p:cNvGrpSpPr/>
        <p:nvPr/>
      </p:nvGrpSpPr>
      <p:grpSpPr>
        <a:xfrm>
          <a:off x="0" y="0"/>
          <a:ext cx="0" cy="0"/>
          <a:chOff x="0" y="0"/>
          <a:chExt cx="0" cy="0"/>
        </a:xfrm>
      </p:grpSpPr>
      <p:grpSp>
        <p:nvGrpSpPr>
          <p:cNvPr id="74" name="Group 73"/>
          <p:cNvGrpSpPr/>
          <p:nvPr/>
        </p:nvGrpSpPr>
        <p:grpSpPr bwMode="ltGray">
          <a:xfrm>
            <a:off x="615172" y="178278"/>
            <a:ext cx="8331967" cy="2845277"/>
            <a:chOff x="610410" y="178278"/>
            <a:chExt cx="8331967" cy="2845278"/>
          </a:xfrm>
        </p:grpSpPr>
        <p:sp>
          <p:nvSpPr>
            <p:cNvPr id="75" name="Rectangle 74"/>
            <p:cNvSpPr/>
            <p:nvPr/>
          </p:nvSpPr>
          <p:spPr bwMode="ltGray">
            <a:xfrm>
              <a:off x="7760115" y="178278"/>
              <a:ext cx="1182262" cy="1193799"/>
            </a:xfrm>
            <a:prstGeom prst="rect">
              <a:avLst/>
            </a:prstGeom>
            <a:solidFill>
              <a:srgbClr val="E5E5E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76" name="Rectangle 75"/>
            <p:cNvSpPr/>
            <p:nvPr/>
          </p:nvSpPr>
          <p:spPr bwMode="ltGray">
            <a:xfrm>
              <a:off x="7342753" y="1065916"/>
              <a:ext cx="908541" cy="908541"/>
            </a:xfrm>
            <a:prstGeom prst="rect">
              <a:avLst/>
            </a:prstGeom>
            <a:solidFill>
              <a:srgbClr val="FDBA30"/>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77" name="Rectangle 76"/>
            <p:cNvSpPr/>
            <p:nvPr/>
          </p:nvSpPr>
          <p:spPr bwMode="ltGray">
            <a:xfrm>
              <a:off x="6727716" y="943452"/>
              <a:ext cx="1168114" cy="1179513"/>
            </a:xfrm>
            <a:prstGeom prst="rect">
              <a:avLst/>
            </a:prstGeom>
            <a:solidFill>
              <a:srgbClr val="E5E5E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78" name="Rectangle 77"/>
            <p:cNvSpPr/>
            <p:nvPr/>
          </p:nvSpPr>
          <p:spPr bwMode="ltGray">
            <a:xfrm>
              <a:off x="7342754" y="1065916"/>
              <a:ext cx="553076" cy="908541"/>
            </a:xfrm>
            <a:prstGeom prst="rect">
              <a:avLst/>
            </a:prstGeom>
            <a:solidFill>
              <a:srgbClr val="E5AA2D"/>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79" name="Rectangle 23"/>
            <p:cNvSpPr/>
            <p:nvPr/>
          </p:nvSpPr>
          <p:spPr bwMode="ltGray">
            <a:xfrm>
              <a:off x="7760115" y="943452"/>
              <a:ext cx="135715" cy="428625"/>
            </a:xfrm>
            <a:custGeom>
              <a:avLst/>
              <a:gdLst/>
              <a:ahLst/>
              <a:cxnLst/>
              <a:rect l="l" t="t" r="r" b="b"/>
              <a:pathLst>
                <a:path w="135715" h="428625">
                  <a:moveTo>
                    <a:pt x="0" y="0"/>
                  </a:moveTo>
                  <a:lnTo>
                    <a:pt x="135715" y="0"/>
                  </a:lnTo>
                  <a:lnTo>
                    <a:pt x="135715" y="428625"/>
                  </a:lnTo>
                  <a:lnTo>
                    <a:pt x="0" y="428625"/>
                  </a:lnTo>
                  <a:close/>
                </a:path>
              </a:pathLst>
            </a:custGeom>
            <a:solidFill>
              <a:srgbClr val="D3D4D6"/>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80" name="Rectangle 79"/>
            <p:cNvSpPr/>
            <p:nvPr/>
          </p:nvSpPr>
          <p:spPr bwMode="ltGray">
            <a:xfrm>
              <a:off x="7760115" y="1065916"/>
              <a:ext cx="491179" cy="306161"/>
            </a:xfrm>
            <a:prstGeom prst="rect">
              <a:avLst/>
            </a:prstGeom>
            <a:solidFill>
              <a:srgbClr val="E5AA2D"/>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81" name="Rectangle 80"/>
            <p:cNvSpPr/>
            <p:nvPr/>
          </p:nvSpPr>
          <p:spPr bwMode="ltGray">
            <a:xfrm>
              <a:off x="7760115" y="1065916"/>
              <a:ext cx="135716" cy="306161"/>
            </a:xfrm>
            <a:prstGeom prst="rect">
              <a:avLst/>
            </a:prstGeom>
            <a:solidFill>
              <a:srgbClr val="D29C28"/>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82" name="Rectangle 81"/>
            <p:cNvSpPr/>
            <p:nvPr/>
          </p:nvSpPr>
          <p:spPr bwMode="ltGray">
            <a:xfrm>
              <a:off x="7064243" y="1296831"/>
              <a:ext cx="371294" cy="375283"/>
            </a:xfrm>
            <a:prstGeom prst="rect">
              <a:avLst/>
            </a:prstGeom>
            <a:solidFill>
              <a:srgbClr val="E5AA2D"/>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83" name="Rectangle 82"/>
            <p:cNvSpPr/>
            <p:nvPr/>
          </p:nvSpPr>
          <p:spPr bwMode="ltGray">
            <a:xfrm>
              <a:off x="7342753" y="1296831"/>
              <a:ext cx="92783" cy="375283"/>
            </a:xfrm>
            <a:prstGeom prst="rect">
              <a:avLst/>
            </a:prstGeom>
            <a:solidFill>
              <a:srgbClr val="E0871C"/>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84" name="Rectangle 83"/>
            <p:cNvSpPr/>
            <p:nvPr/>
          </p:nvSpPr>
          <p:spPr bwMode="ltGray">
            <a:xfrm>
              <a:off x="6579483" y="1913285"/>
              <a:ext cx="355684" cy="359506"/>
            </a:xfrm>
            <a:prstGeom prst="rect">
              <a:avLst/>
            </a:prstGeom>
            <a:solidFill>
              <a:srgbClr val="FDBA30"/>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85" name="Rectangle 84"/>
            <p:cNvSpPr/>
            <p:nvPr/>
          </p:nvSpPr>
          <p:spPr bwMode="ltGray">
            <a:xfrm>
              <a:off x="6727716" y="1913285"/>
              <a:ext cx="207451" cy="209680"/>
            </a:xfrm>
            <a:prstGeom prst="rect">
              <a:avLst/>
            </a:prstGeom>
            <a:solidFill>
              <a:srgbClr val="E5AA2D"/>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86" name="Rectangle 85"/>
            <p:cNvSpPr/>
            <p:nvPr/>
          </p:nvSpPr>
          <p:spPr bwMode="ltGray">
            <a:xfrm>
              <a:off x="4700590" y="1307021"/>
              <a:ext cx="778219" cy="785813"/>
            </a:xfrm>
            <a:prstGeom prst="rect">
              <a:avLst/>
            </a:prstGeom>
            <a:solidFill>
              <a:srgbClr val="E5E5E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87" name="Rectangle 86"/>
            <p:cNvSpPr/>
            <p:nvPr/>
          </p:nvSpPr>
          <p:spPr bwMode="ltGray">
            <a:xfrm>
              <a:off x="4124326" y="1897572"/>
              <a:ext cx="763934" cy="771388"/>
            </a:xfrm>
            <a:prstGeom prst="rect">
              <a:avLst/>
            </a:prstGeom>
            <a:solidFill>
              <a:srgbClr val="E5E5E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88" name="Rectangle 87"/>
            <p:cNvSpPr/>
            <p:nvPr/>
          </p:nvSpPr>
          <p:spPr bwMode="ltGray">
            <a:xfrm>
              <a:off x="3206751" y="1535622"/>
              <a:ext cx="763934" cy="771388"/>
            </a:xfrm>
            <a:prstGeom prst="rect">
              <a:avLst/>
            </a:prstGeom>
            <a:solidFill>
              <a:srgbClr val="E5E5E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89" name="Rectangle 88"/>
            <p:cNvSpPr/>
            <p:nvPr/>
          </p:nvSpPr>
          <p:spPr bwMode="ltGray">
            <a:xfrm>
              <a:off x="785069" y="2029017"/>
              <a:ext cx="508907" cy="513873"/>
            </a:xfrm>
            <a:prstGeom prst="rect">
              <a:avLst/>
            </a:prstGeom>
            <a:solidFill>
              <a:srgbClr val="E5E5E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90" name="Rectangle 89"/>
            <p:cNvSpPr/>
            <p:nvPr/>
          </p:nvSpPr>
          <p:spPr bwMode="ltGray">
            <a:xfrm>
              <a:off x="5279710" y="982650"/>
              <a:ext cx="818771" cy="826761"/>
            </a:xfrm>
            <a:prstGeom prst="rect">
              <a:avLst/>
            </a:prstGeom>
            <a:solidFill>
              <a:srgbClr val="F7F7F7"/>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91" name="Rectangle 43"/>
            <p:cNvSpPr/>
            <p:nvPr/>
          </p:nvSpPr>
          <p:spPr bwMode="ltGray">
            <a:xfrm>
              <a:off x="5279710" y="1307021"/>
              <a:ext cx="199099" cy="502390"/>
            </a:xfrm>
            <a:custGeom>
              <a:avLst/>
              <a:gdLst/>
              <a:ahLst/>
              <a:cxnLst/>
              <a:rect l="l" t="t" r="r" b="b"/>
              <a:pathLst>
                <a:path w="199099" h="502390">
                  <a:moveTo>
                    <a:pt x="0" y="0"/>
                  </a:moveTo>
                  <a:lnTo>
                    <a:pt x="199099" y="0"/>
                  </a:lnTo>
                  <a:lnTo>
                    <a:pt x="199099" y="502390"/>
                  </a:lnTo>
                  <a:lnTo>
                    <a:pt x="0" y="502390"/>
                  </a:lnTo>
                  <a:close/>
                </a:path>
              </a:pathLst>
            </a:custGeom>
            <a:solidFill>
              <a:srgbClr val="F3F3F4"/>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92" name="Rectangle 91"/>
            <p:cNvSpPr/>
            <p:nvPr/>
          </p:nvSpPr>
          <p:spPr bwMode="ltGray">
            <a:xfrm>
              <a:off x="5607932" y="833457"/>
              <a:ext cx="310267" cy="313601"/>
            </a:xfrm>
            <a:prstGeom prst="rect">
              <a:avLst/>
            </a:prstGeom>
            <a:solidFill>
              <a:srgbClr val="E7E7E8"/>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93" name="Rectangle 46"/>
            <p:cNvSpPr/>
            <p:nvPr/>
          </p:nvSpPr>
          <p:spPr bwMode="ltGray">
            <a:xfrm>
              <a:off x="5607932" y="982650"/>
              <a:ext cx="310267" cy="164408"/>
            </a:xfrm>
            <a:custGeom>
              <a:avLst/>
              <a:gdLst/>
              <a:ahLst/>
              <a:cxnLst/>
              <a:rect l="l" t="t" r="r" b="b"/>
              <a:pathLst>
                <a:path w="310267" h="164408">
                  <a:moveTo>
                    <a:pt x="0" y="0"/>
                  </a:moveTo>
                  <a:lnTo>
                    <a:pt x="310267" y="0"/>
                  </a:lnTo>
                  <a:lnTo>
                    <a:pt x="310267" y="164408"/>
                  </a:lnTo>
                  <a:lnTo>
                    <a:pt x="0" y="164408"/>
                  </a:lnTo>
                  <a:close/>
                </a:path>
              </a:pathLst>
            </a:custGeom>
            <a:solidFill>
              <a:srgbClr val="F3F3F4"/>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94" name="Rectangle 93"/>
            <p:cNvSpPr/>
            <p:nvPr/>
          </p:nvSpPr>
          <p:spPr bwMode="ltGray">
            <a:xfrm>
              <a:off x="5814966" y="1071851"/>
              <a:ext cx="405874" cy="410235"/>
            </a:xfrm>
            <a:prstGeom prst="rect">
              <a:avLst/>
            </a:prstGeom>
            <a:solidFill>
              <a:srgbClr val="C7C8CA"/>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95" name="Rectangle 46"/>
            <p:cNvSpPr/>
            <p:nvPr/>
          </p:nvSpPr>
          <p:spPr bwMode="ltGray">
            <a:xfrm>
              <a:off x="5814966" y="1071851"/>
              <a:ext cx="103233" cy="75207"/>
            </a:xfrm>
            <a:custGeom>
              <a:avLst/>
              <a:gdLst/>
              <a:ahLst/>
              <a:cxnLst/>
              <a:rect l="l" t="t" r="r" b="b"/>
              <a:pathLst>
                <a:path w="103233" h="75207">
                  <a:moveTo>
                    <a:pt x="0" y="0"/>
                  </a:moveTo>
                  <a:lnTo>
                    <a:pt x="103233" y="0"/>
                  </a:lnTo>
                  <a:lnTo>
                    <a:pt x="103233" y="75207"/>
                  </a:lnTo>
                  <a:lnTo>
                    <a:pt x="0" y="75207"/>
                  </a:lnTo>
                  <a:close/>
                </a:path>
              </a:pathLst>
            </a:custGeom>
            <a:solidFill>
              <a:srgbClr val="BEC0C2"/>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96" name="Rectangle 53"/>
            <p:cNvSpPr/>
            <p:nvPr/>
          </p:nvSpPr>
          <p:spPr bwMode="ltGray">
            <a:xfrm>
              <a:off x="4700590" y="1897572"/>
              <a:ext cx="187670" cy="195262"/>
            </a:xfrm>
            <a:custGeom>
              <a:avLst/>
              <a:gdLst/>
              <a:ahLst/>
              <a:cxnLst/>
              <a:rect l="l" t="t" r="r" b="b"/>
              <a:pathLst>
                <a:path w="187670" h="195262">
                  <a:moveTo>
                    <a:pt x="0" y="0"/>
                  </a:moveTo>
                  <a:lnTo>
                    <a:pt x="187670" y="0"/>
                  </a:lnTo>
                  <a:lnTo>
                    <a:pt x="187670" y="195262"/>
                  </a:lnTo>
                  <a:lnTo>
                    <a:pt x="0" y="195262"/>
                  </a:lnTo>
                  <a:close/>
                </a:path>
              </a:pathLst>
            </a:custGeom>
            <a:solidFill>
              <a:srgbClr val="D3D4D6"/>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97" name="Rectangle 96"/>
            <p:cNvSpPr/>
            <p:nvPr/>
          </p:nvSpPr>
          <p:spPr bwMode="ltGray">
            <a:xfrm>
              <a:off x="4214766" y="2200326"/>
              <a:ext cx="376284" cy="380327"/>
            </a:xfrm>
            <a:prstGeom prst="rect">
              <a:avLst/>
            </a:prstGeom>
            <a:solidFill>
              <a:srgbClr val="C0C1C4"/>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98" name="Rectangle 97"/>
            <p:cNvSpPr/>
            <p:nvPr/>
          </p:nvSpPr>
          <p:spPr bwMode="ltGray">
            <a:xfrm>
              <a:off x="3776616" y="2783396"/>
              <a:ext cx="237607" cy="240160"/>
            </a:xfrm>
            <a:prstGeom prst="rect">
              <a:avLst/>
            </a:prstGeom>
            <a:solidFill>
              <a:srgbClr val="C7C8CA"/>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99" name="Rectangle 98"/>
            <p:cNvSpPr/>
            <p:nvPr/>
          </p:nvSpPr>
          <p:spPr bwMode="ltGray">
            <a:xfrm>
              <a:off x="2927048" y="2101537"/>
              <a:ext cx="608677" cy="608677"/>
            </a:xfrm>
            <a:prstGeom prst="rect">
              <a:avLst/>
            </a:prstGeom>
            <a:solidFill>
              <a:srgbClr val="FDBA30"/>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100" name="Rectangle 99"/>
            <p:cNvSpPr/>
            <p:nvPr/>
          </p:nvSpPr>
          <p:spPr bwMode="ltGray">
            <a:xfrm>
              <a:off x="2515005" y="2019492"/>
              <a:ext cx="782577" cy="790214"/>
            </a:xfrm>
            <a:prstGeom prst="rect">
              <a:avLst/>
            </a:prstGeom>
            <a:solidFill>
              <a:srgbClr val="E5E5E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101" name="Rectangle 100"/>
            <p:cNvSpPr/>
            <p:nvPr/>
          </p:nvSpPr>
          <p:spPr bwMode="ltGray">
            <a:xfrm>
              <a:off x="2927049" y="2101537"/>
              <a:ext cx="370533" cy="608677"/>
            </a:xfrm>
            <a:prstGeom prst="rect">
              <a:avLst/>
            </a:prstGeom>
            <a:solidFill>
              <a:srgbClr val="E5AA2D"/>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102" name="Rectangle 23"/>
            <p:cNvSpPr/>
            <p:nvPr/>
          </p:nvSpPr>
          <p:spPr bwMode="ltGray">
            <a:xfrm>
              <a:off x="3206660" y="2019492"/>
              <a:ext cx="90922" cy="287157"/>
            </a:xfrm>
            <a:custGeom>
              <a:avLst/>
              <a:gdLst/>
              <a:ahLst/>
              <a:cxnLst/>
              <a:rect l="l" t="t" r="r" b="b"/>
              <a:pathLst>
                <a:path w="135715" h="428625">
                  <a:moveTo>
                    <a:pt x="0" y="0"/>
                  </a:moveTo>
                  <a:lnTo>
                    <a:pt x="135715" y="0"/>
                  </a:lnTo>
                  <a:lnTo>
                    <a:pt x="135715" y="428625"/>
                  </a:lnTo>
                  <a:lnTo>
                    <a:pt x="0" y="428625"/>
                  </a:lnTo>
                  <a:close/>
                </a:path>
              </a:pathLst>
            </a:custGeom>
            <a:solidFill>
              <a:srgbClr val="D3D4D6"/>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103" name="Rectangle 102"/>
            <p:cNvSpPr/>
            <p:nvPr/>
          </p:nvSpPr>
          <p:spPr bwMode="ltGray">
            <a:xfrm>
              <a:off x="3206660" y="2101537"/>
              <a:ext cx="329065" cy="205112"/>
            </a:xfrm>
            <a:prstGeom prst="rect">
              <a:avLst/>
            </a:prstGeom>
            <a:solidFill>
              <a:srgbClr val="E5AA2D"/>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104" name="Rectangle 103"/>
            <p:cNvSpPr/>
            <p:nvPr/>
          </p:nvSpPr>
          <p:spPr bwMode="ltGray">
            <a:xfrm>
              <a:off x="2740461" y="2256238"/>
              <a:ext cx="248748" cy="251421"/>
            </a:xfrm>
            <a:prstGeom prst="rect">
              <a:avLst/>
            </a:prstGeom>
            <a:solidFill>
              <a:srgbClr val="E5AA2D"/>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105" name="Rectangle 104"/>
            <p:cNvSpPr/>
            <p:nvPr/>
          </p:nvSpPr>
          <p:spPr bwMode="ltGray">
            <a:xfrm>
              <a:off x="2927048" y="2256238"/>
              <a:ext cx="62160" cy="251421"/>
            </a:xfrm>
            <a:prstGeom prst="rect">
              <a:avLst/>
            </a:prstGeom>
            <a:solidFill>
              <a:srgbClr val="E0871C"/>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106" name="Rectangle 105"/>
            <p:cNvSpPr/>
            <p:nvPr/>
          </p:nvSpPr>
          <p:spPr bwMode="ltGray">
            <a:xfrm>
              <a:off x="2415696" y="2669231"/>
              <a:ext cx="238290" cy="240851"/>
            </a:xfrm>
            <a:prstGeom prst="rect">
              <a:avLst/>
            </a:prstGeom>
            <a:solidFill>
              <a:srgbClr val="FDBA30"/>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107" name="Rectangle 106"/>
            <p:cNvSpPr/>
            <p:nvPr/>
          </p:nvSpPr>
          <p:spPr bwMode="ltGray">
            <a:xfrm>
              <a:off x="2515005" y="2669231"/>
              <a:ext cx="138982" cy="140475"/>
            </a:xfrm>
            <a:prstGeom prst="rect">
              <a:avLst/>
            </a:prstGeom>
            <a:solidFill>
              <a:srgbClr val="E5AA2D"/>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108" name="Rectangle 107"/>
            <p:cNvSpPr/>
            <p:nvPr/>
          </p:nvSpPr>
          <p:spPr bwMode="ltGray">
            <a:xfrm>
              <a:off x="3206661" y="2101537"/>
              <a:ext cx="90922" cy="205112"/>
            </a:xfrm>
            <a:prstGeom prst="rect">
              <a:avLst/>
            </a:prstGeom>
            <a:solidFill>
              <a:srgbClr val="D29C28"/>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109" name="Rectangle 108"/>
            <p:cNvSpPr/>
            <p:nvPr/>
          </p:nvSpPr>
          <p:spPr bwMode="ltGray">
            <a:xfrm>
              <a:off x="1158559" y="2250875"/>
              <a:ext cx="527374" cy="532521"/>
            </a:xfrm>
            <a:prstGeom prst="rect">
              <a:avLst/>
            </a:prstGeom>
            <a:solidFill>
              <a:srgbClr val="E5E5E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110" name="Rectangle 109"/>
            <p:cNvSpPr/>
            <p:nvPr/>
          </p:nvSpPr>
          <p:spPr bwMode="ltGray">
            <a:xfrm>
              <a:off x="1551010" y="2031059"/>
              <a:ext cx="554855" cy="560270"/>
            </a:xfrm>
            <a:prstGeom prst="rect">
              <a:avLst/>
            </a:prstGeom>
            <a:solidFill>
              <a:srgbClr val="F7F7F7"/>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111" name="Rectangle 43"/>
            <p:cNvSpPr/>
            <p:nvPr/>
          </p:nvSpPr>
          <p:spPr bwMode="ltGray">
            <a:xfrm>
              <a:off x="1551010" y="2250875"/>
              <a:ext cx="134923" cy="340454"/>
            </a:xfrm>
            <a:custGeom>
              <a:avLst/>
              <a:gdLst/>
              <a:ahLst/>
              <a:cxnLst/>
              <a:rect l="l" t="t" r="r" b="b"/>
              <a:pathLst>
                <a:path w="199099" h="502390">
                  <a:moveTo>
                    <a:pt x="0" y="0"/>
                  </a:moveTo>
                  <a:lnTo>
                    <a:pt x="199099" y="0"/>
                  </a:lnTo>
                  <a:lnTo>
                    <a:pt x="199099" y="502390"/>
                  </a:lnTo>
                  <a:lnTo>
                    <a:pt x="0" y="502390"/>
                  </a:lnTo>
                  <a:close/>
                </a:path>
              </a:pathLst>
            </a:custGeom>
            <a:solidFill>
              <a:srgbClr val="F3F3F4"/>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112" name="Rectangle 111"/>
            <p:cNvSpPr/>
            <p:nvPr/>
          </p:nvSpPr>
          <p:spPr bwMode="ltGray">
            <a:xfrm>
              <a:off x="1773436" y="1929956"/>
              <a:ext cx="210258" cy="212517"/>
            </a:xfrm>
            <a:prstGeom prst="rect">
              <a:avLst/>
            </a:prstGeom>
            <a:solidFill>
              <a:srgbClr val="E7E7E8"/>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113" name="Rectangle 46"/>
            <p:cNvSpPr/>
            <p:nvPr/>
          </p:nvSpPr>
          <p:spPr bwMode="ltGray">
            <a:xfrm>
              <a:off x="1773436" y="2031059"/>
              <a:ext cx="210258" cy="111414"/>
            </a:xfrm>
            <a:custGeom>
              <a:avLst/>
              <a:gdLst/>
              <a:ahLst/>
              <a:cxnLst/>
              <a:rect l="l" t="t" r="r" b="b"/>
              <a:pathLst>
                <a:path w="310267" h="164408">
                  <a:moveTo>
                    <a:pt x="0" y="0"/>
                  </a:moveTo>
                  <a:lnTo>
                    <a:pt x="310267" y="0"/>
                  </a:lnTo>
                  <a:lnTo>
                    <a:pt x="310267" y="164408"/>
                  </a:lnTo>
                  <a:lnTo>
                    <a:pt x="0" y="164408"/>
                  </a:lnTo>
                  <a:close/>
                </a:path>
              </a:pathLst>
            </a:custGeom>
            <a:solidFill>
              <a:srgbClr val="F3F3F4"/>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114" name="Rectangle 113"/>
            <p:cNvSpPr/>
            <p:nvPr/>
          </p:nvSpPr>
          <p:spPr bwMode="ltGray">
            <a:xfrm>
              <a:off x="1913736" y="2091508"/>
              <a:ext cx="275048" cy="278003"/>
            </a:xfrm>
            <a:prstGeom prst="rect">
              <a:avLst/>
            </a:prstGeom>
            <a:solidFill>
              <a:srgbClr val="C7C8CA"/>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115" name="Rectangle 46"/>
            <p:cNvSpPr/>
            <p:nvPr/>
          </p:nvSpPr>
          <p:spPr bwMode="ltGray">
            <a:xfrm>
              <a:off x="1913736" y="2091508"/>
              <a:ext cx="69958" cy="50965"/>
            </a:xfrm>
            <a:custGeom>
              <a:avLst/>
              <a:gdLst/>
              <a:ahLst/>
              <a:cxnLst/>
              <a:rect l="l" t="t" r="r" b="b"/>
              <a:pathLst>
                <a:path w="103233" h="75207">
                  <a:moveTo>
                    <a:pt x="0" y="0"/>
                  </a:moveTo>
                  <a:lnTo>
                    <a:pt x="103233" y="0"/>
                  </a:lnTo>
                  <a:lnTo>
                    <a:pt x="103233" y="75207"/>
                  </a:lnTo>
                  <a:lnTo>
                    <a:pt x="0" y="75207"/>
                  </a:lnTo>
                  <a:close/>
                </a:path>
              </a:pathLst>
            </a:custGeom>
            <a:solidFill>
              <a:srgbClr val="BEC0C2"/>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116" name="Rectangle 74"/>
            <p:cNvSpPr/>
            <p:nvPr/>
          </p:nvSpPr>
          <p:spPr bwMode="ltGray">
            <a:xfrm>
              <a:off x="1158559" y="2250875"/>
              <a:ext cx="135417" cy="292015"/>
            </a:xfrm>
            <a:custGeom>
              <a:avLst/>
              <a:gdLst/>
              <a:ahLst/>
              <a:cxnLst/>
              <a:rect l="l" t="t" r="r" b="b"/>
              <a:pathLst>
                <a:path w="135417" h="292015">
                  <a:moveTo>
                    <a:pt x="0" y="0"/>
                  </a:moveTo>
                  <a:lnTo>
                    <a:pt x="135417" y="0"/>
                  </a:lnTo>
                  <a:lnTo>
                    <a:pt x="135417" y="292015"/>
                  </a:lnTo>
                  <a:lnTo>
                    <a:pt x="0" y="292015"/>
                  </a:lnTo>
                  <a:close/>
                </a:path>
              </a:pathLst>
            </a:custGeom>
            <a:solidFill>
              <a:srgbClr val="D3D4D6"/>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117" name="Rectangle 116"/>
            <p:cNvSpPr/>
            <p:nvPr/>
          </p:nvSpPr>
          <p:spPr bwMode="ltGray">
            <a:xfrm>
              <a:off x="835434" y="2213106"/>
              <a:ext cx="234241" cy="236758"/>
            </a:xfrm>
            <a:prstGeom prst="rect">
              <a:avLst/>
            </a:prstGeom>
            <a:solidFill>
              <a:srgbClr val="C0C1C4"/>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118" name="Rectangle 117"/>
            <p:cNvSpPr/>
            <p:nvPr/>
          </p:nvSpPr>
          <p:spPr bwMode="ltGray">
            <a:xfrm>
              <a:off x="610410" y="2761214"/>
              <a:ext cx="158015" cy="159713"/>
            </a:xfrm>
            <a:prstGeom prst="rect">
              <a:avLst/>
            </a:prstGeom>
            <a:solidFill>
              <a:srgbClr val="FDBA30"/>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grpSp>
      <p:grpSp>
        <p:nvGrpSpPr>
          <p:cNvPr id="155" name="Frame"/>
          <p:cNvGrpSpPr/>
          <p:nvPr/>
        </p:nvGrpSpPr>
        <p:grpSpPr bwMode="invGray">
          <a:xfrm>
            <a:off x="0" y="0"/>
            <a:ext cx="9144000" cy="6858000"/>
            <a:chOff x="0" y="0"/>
            <a:chExt cx="9144000" cy="6858000"/>
          </a:xfrm>
        </p:grpSpPr>
        <p:sp>
          <p:nvSpPr>
            <p:cNvPr id="156" name="Rectangle 155"/>
            <p:cNvSpPr/>
            <p:nvPr/>
          </p:nvSpPr>
          <p:spPr bwMode="invGray">
            <a:xfrm>
              <a:off x="0" y="0"/>
              <a:ext cx="196850" cy="6858000"/>
            </a:xfrm>
            <a:prstGeom prst="rect">
              <a:avLst/>
            </a:prstGeom>
            <a:solidFill>
              <a:schemeClr val="tx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157" name="Rectangle 156"/>
            <p:cNvSpPr/>
            <p:nvPr/>
          </p:nvSpPr>
          <p:spPr bwMode="invGray">
            <a:xfrm>
              <a:off x="8947150" y="0"/>
              <a:ext cx="196850" cy="6858000"/>
            </a:xfrm>
            <a:prstGeom prst="rect">
              <a:avLst/>
            </a:prstGeom>
            <a:solidFill>
              <a:schemeClr val="tx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158" name="Rectangle 157"/>
            <p:cNvSpPr/>
            <p:nvPr/>
          </p:nvSpPr>
          <p:spPr bwMode="invGray">
            <a:xfrm>
              <a:off x="0" y="0"/>
              <a:ext cx="9144000" cy="201168"/>
            </a:xfrm>
            <a:prstGeom prst="rect">
              <a:avLst/>
            </a:prstGeom>
            <a:solidFill>
              <a:schemeClr val="tx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159" name="Rectangle 158"/>
            <p:cNvSpPr/>
            <p:nvPr/>
          </p:nvSpPr>
          <p:spPr bwMode="invGray">
            <a:xfrm>
              <a:off x="0" y="6656832"/>
              <a:ext cx="9144000" cy="201168"/>
            </a:xfrm>
            <a:prstGeom prst="rect">
              <a:avLst/>
            </a:prstGeom>
            <a:solidFill>
              <a:schemeClr val="tx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grpSp>
      <p:sp>
        <p:nvSpPr>
          <p:cNvPr id="4" name="TextBox 3"/>
          <p:cNvSpPr txBox="1"/>
          <p:nvPr/>
        </p:nvSpPr>
        <p:spPr>
          <a:xfrm>
            <a:off x="910670" y="3401683"/>
            <a:ext cx="3661330" cy="439312"/>
          </a:xfrm>
          <a:prstGeom prst="rect">
            <a:avLst/>
          </a:prstGeom>
          <a:noFill/>
        </p:spPr>
        <p:txBody>
          <a:bodyPr wrap="square" lIns="0" tIns="0" rIns="0" bIns="0" rtlCol="0">
            <a:noAutofit/>
          </a:bodyPr>
          <a:lstStyle/>
          <a:p>
            <a:pPr>
              <a:lnSpc>
                <a:spcPct val="90000"/>
              </a:lnSpc>
            </a:pPr>
            <a:r>
              <a:rPr sz="3200" b="1"/>
              <a:t>Thank you!</a:t>
            </a:r>
          </a:p>
        </p:txBody>
      </p:sp>
      <p:sp>
        <p:nvSpPr>
          <p:cNvPr id="2" name="Title 1"/>
          <p:cNvSpPr>
            <a:spLocks noGrp="1"/>
          </p:cNvSpPr>
          <p:nvPr>
            <p:ph type="ctrTitle" hasCustomPrompt="1"/>
          </p:nvPr>
        </p:nvSpPr>
        <p:spPr>
          <a:xfrm>
            <a:off x="914400" y="4464315"/>
            <a:ext cx="7315202" cy="403225"/>
          </a:xfrm>
        </p:spPr>
        <p:txBody>
          <a:bodyPr anchor="t"/>
          <a:lstStyle>
            <a:lvl1pPr>
              <a:lnSpc>
                <a:spcPct val="90000"/>
              </a:lnSpc>
              <a:defRPr sz="2400"/>
            </a:lvl1pPr>
          </a:lstStyle>
          <a:p>
            <a:r>
              <a:rPr/>
              <a:t>Click to add presenter’s name</a:t>
            </a:r>
          </a:p>
        </p:txBody>
      </p:sp>
      <p:sp>
        <p:nvSpPr>
          <p:cNvPr id="3" name="Subtitle 2"/>
          <p:cNvSpPr>
            <a:spLocks noGrp="1"/>
          </p:cNvSpPr>
          <p:nvPr>
            <p:ph type="subTitle" idx="1" hasCustomPrompt="1"/>
          </p:nvPr>
        </p:nvSpPr>
        <p:spPr>
          <a:xfrm>
            <a:off x="914399" y="4910670"/>
            <a:ext cx="7315202" cy="651930"/>
          </a:xfrm>
        </p:spPr>
        <p:txBody>
          <a:bodyPr>
            <a:noAutofit/>
          </a:bodyPr>
          <a:lstStyle>
            <a:lvl1pPr marL="0" indent="0" algn="l">
              <a:spcBef>
                <a:spcPts val="0"/>
              </a:spcBef>
              <a:buNone/>
              <a:defRPr sz="2000" b="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a:t>Presenter’s email</a:t>
            </a:r>
            <a:br>
              <a:rPr/>
            </a:br>
            <a:r>
              <a:rPr/>
              <a:t>Presenter’s phone</a:t>
            </a:r>
          </a:p>
        </p:txBody>
      </p:sp>
      <p:sp>
        <p:nvSpPr>
          <p:cNvPr id="57" name="Rectangle 6"/>
          <p:cNvSpPr>
            <a:spLocks noChangeArrowheads="1"/>
          </p:cNvSpPr>
          <p:nvPr/>
        </p:nvSpPr>
        <p:spPr bwMode="auto">
          <a:xfrm>
            <a:off x="908808" y="5867400"/>
            <a:ext cx="7320792" cy="298853"/>
          </a:xfrm>
          <a:prstGeom prst="rect">
            <a:avLst/>
          </a:prstGeom>
          <a:noFill/>
          <a:ln w="9525">
            <a:noFill/>
            <a:miter lim="800000"/>
            <a:headEnd/>
            <a:tailEnd/>
          </a:ln>
          <a:effectLst/>
        </p:spPr>
        <p:txBody>
          <a:bodyPr wrap="square" lIns="0" tIns="0" rIns="0" bIns="0" anchor="b">
            <a:noAutofit/>
          </a:bodyPr>
          <a:lstStyle/>
          <a:p>
            <a:pPr algn="l">
              <a:lnSpc>
                <a:spcPct val="90000"/>
              </a:lnSpc>
            </a:pPr>
            <a:r>
              <a:rPr sz="800" b="1">
                <a:solidFill>
                  <a:schemeClr val="tx1"/>
                </a:solidFill>
                <a:latin typeface="+mn-lt"/>
              </a:rPr>
              <a:t>SYMANTEC PROPRIETARY/CONFIDENTIAL – INTERNAL USE ONLY</a:t>
            </a:r>
            <a:br>
              <a:rPr sz="800" b="1">
                <a:solidFill>
                  <a:schemeClr val="tx1"/>
                </a:solidFill>
                <a:latin typeface="+mn-lt"/>
              </a:rPr>
            </a:br>
            <a:r>
              <a:rPr sz="800" b="0">
                <a:solidFill>
                  <a:schemeClr val="tx1"/>
                </a:solidFill>
                <a:latin typeface="+mn-lt"/>
              </a:rPr>
              <a:t>Copyright © 2014 Symantec Corporation. All rights reserved.</a:t>
            </a:r>
          </a:p>
        </p:txBody>
      </p:sp>
      <p:pic>
        <p:nvPicPr>
          <p:cNvPr id="58" name="LOGO"/>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6288" y="834568"/>
            <a:ext cx="2194560" cy="579039"/>
          </a:xfrm>
          <a:prstGeom prst="rect">
            <a:avLst/>
          </a:prstGeom>
        </p:spPr>
      </p:pic>
    </p:spTree>
    <p:extLst>
      <p:ext uri="{BB962C8B-B14F-4D97-AF65-F5344CB8AC3E}">
        <p14:creationId xmlns:p14="http://schemas.microsoft.com/office/powerpoint/2010/main" val="663312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2" y="304800"/>
            <a:ext cx="8229598" cy="838200"/>
          </a:xfrm>
        </p:spPr>
        <p:txBody>
          <a:bodyPr/>
          <a:lstStyle/>
          <a:p>
            <a:r>
              <a:rPr lang="en-US" smtClean="0"/>
              <a:t>Click to edit Master title style</a:t>
            </a:r>
            <a:endParaRPr/>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endParaRPr/>
          </a:p>
        </p:txBody>
      </p:sp>
      <p:sp>
        <p:nvSpPr>
          <p:cNvPr id="5" name="Footer Placeholder 4"/>
          <p:cNvSpPr>
            <a:spLocks noGrp="1"/>
          </p:cNvSpPr>
          <p:nvPr>
            <p:ph type="ftr" sz="quarter" idx="11"/>
          </p:nvPr>
        </p:nvSpPr>
        <p:spPr/>
        <p:txBody>
          <a:bodyPr/>
          <a:lstStyle/>
          <a:p>
            <a:r>
              <a:rPr/>
              <a:t>Copyright © 2014 Symantec Corporation</a:t>
            </a:r>
          </a:p>
        </p:txBody>
      </p:sp>
      <p:sp>
        <p:nvSpPr>
          <p:cNvPr id="6" name="Slide Number Placeholder 5"/>
          <p:cNvSpPr>
            <a:spLocks noGrp="1"/>
          </p:cNvSpPr>
          <p:nvPr>
            <p:ph type="sldNum" sz="quarter" idx="12"/>
          </p:nvPr>
        </p:nvSpPr>
        <p:spPr/>
        <p:txBody>
          <a:bodyPr/>
          <a:lstStyle/>
          <a:p>
            <a:fld id="{8BF906E5-C384-47B9-9DB1-FC459299E421}" type="slidenum">
              <a:rPr/>
              <a:t>‹#›</a:t>
            </a:fld>
            <a:endParaRPr/>
          </a:p>
        </p:txBody>
      </p:sp>
    </p:spTree>
    <p:extLst>
      <p:ext uri="{BB962C8B-B14F-4D97-AF65-F5344CB8AC3E}">
        <p14:creationId xmlns:p14="http://schemas.microsoft.com/office/powerpoint/2010/main" val="27010677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Title Slide Portrait">
    <p:spTree>
      <p:nvGrpSpPr>
        <p:cNvPr id="1" name=""/>
        <p:cNvGrpSpPr/>
        <p:nvPr/>
      </p:nvGrpSpPr>
      <p:grpSpPr>
        <a:xfrm>
          <a:off x="0" y="0"/>
          <a:ext cx="0" cy="0"/>
          <a:chOff x="0" y="0"/>
          <a:chExt cx="0" cy="0"/>
        </a:xfrm>
      </p:grpSpPr>
      <p:grpSp>
        <p:nvGrpSpPr>
          <p:cNvPr id="31" name="Group 30"/>
          <p:cNvGrpSpPr/>
          <p:nvPr/>
        </p:nvGrpSpPr>
        <p:grpSpPr bwMode="ltGray">
          <a:xfrm>
            <a:off x="615172" y="178278"/>
            <a:ext cx="8331967" cy="2845277"/>
            <a:chOff x="610410" y="178278"/>
            <a:chExt cx="8331967" cy="2845278"/>
          </a:xfrm>
        </p:grpSpPr>
        <p:sp>
          <p:nvSpPr>
            <p:cNvPr id="32" name="Rectangle 31"/>
            <p:cNvSpPr/>
            <p:nvPr/>
          </p:nvSpPr>
          <p:spPr bwMode="ltGray">
            <a:xfrm>
              <a:off x="7760115" y="178278"/>
              <a:ext cx="1182262" cy="1193799"/>
            </a:xfrm>
            <a:prstGeom prst="rect">
              <a:avLst/>
            </a:prstGeom>
            <a:solidFill>
              <a:srgbClr val="E5E5E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33" name="Rectangle 32"/>
            <p:cNvSpPr/>
            <p:nvPr/>
          </p:nvSpPr>
          <p:spPr bwMode="ltGray">
            <a:xfrm>
              <a:off x="7342753" y="1065916"/>
              <a:ext cx="908541" cy="908541"/>
            </a:xfrm>
            <a:prstGeom prst="rect">
              <a:avLst/>
            </a:prstGeom>
            <a:solidFill>
              <a:srgbClr val="FDBA30"/>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34" name="Rectangle 33"/>
            <p:cNvSpPr/>
            <p:nvPr/>
          </p:nvSpPr>
          <p:spPr bwMode="ltGray">
            <a:xfrm>
              <a:off x="6727716" y="943452"/>
              <a:ext cx="1168114" cy="1179513"/>
            </a:xfrm>
            <a:prstGeom prst="rect">
              <a:avLst/>
            </a:prstGeom>
            <a:solidFill>
              <a:srgbClr val="E5E5E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35" name="Rectangle 34"/>
            <p:cNvSpPr/>
            <p:nvPr/>
          </p:nvSpPr>
          <p:spPr bwMode="ltGray">
            <a:xfrm>
              <a:off x="7342754" y="1065916"/>
              <a:ext cx="553076" cy="908541"/>
            </a:xfrm>
            <a:prstGeom prst="rect">
              <a:avLst/>
            </a:prstGeom>
            <a:solidFill>
              <a:srgbClr val="E5AA2D"/>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36" name="Rectangle 23"/>
            <p:cNvSpPr/>
            <p:nvPr/>
          </p:nvSpPr>
          <p:spPr bwMode="ltGray">
            <a:xfrm>
              <a:off x="7760115" y="943452"/>
              <a:ext cx="135715" cy="428625"/>
            </a:xfrm>
            <a:custGeom>
              <a:avLst/>
              <a:gdLst/>
              <a:ahLst/>
              <a:cxnLst/>
              <a:rect l="l" t="t" r="r" b="b"/>
              <a:pathLst>
                <a:path w="135715" h="428625">
                  <a:moveTo>
                    <a:pt x="0" y="0"/>
                  </a:moveTo>
                  <a:lnTo>
                    <a:pt x="135715" y="0"/>
                  </a:lnTo>
                  <a:lnTo>
                    <a:pt x="135715" y="428625"/>
                  </a:lnTo>
                  <a:lnTo>
                    <a:pt x="0" y="428625"/>
                  </a:lnTo>
                  <a:close/>
                </a:path>
              </a:pathLst>
            </a:custGeom>
            <a:solidFill>
              <a:srgbClr val="D3D4D6"/>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37" name="Rectangle 36"/>
            <p:cNvSpPr/>
            <p:nvPr/>
          </p:nvSpPr>
          <p:spPr bwMode="ltGray">
            <a:xfrm>
              <a:off x="7760115" y="1065916"/>
              <a:ext cx="491179" cy="306161"/>
            </a:xfrm>
            <a:prstGeom prst="rect">
              <a:avLst/>
            </a:prstGeom>
            <a:solidFill>
              <a:srgbClr val="E5AA2D"/>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38" name="Rectangle 37"/>
            <p:cNvSpPr/>
            <p:nvPr/>
          </p:nvSpPr>
          <p:spPr bwMode="ltGray">
            <a:xfrm>
              <a:off x="7760115" y="1065916"/>
              <a:ext cx="135716" cy="306161"/>
            </a:xfrm>
            <a:prstGeom prst="rect">
              <a:avLst/>
            </a:prstGeom>
            <a:solidFill>
              <a:srgbClr val="D29C28"/>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39" name="Rectangle 38"/>
            <p:cNvSpPr/>
            <p:nvPr/>
          </p:nvSpPr>
          <p:spPr bwMode="ltGray">
            <a:xfrm>
              <a:off x="7064243" y="1296831"/>
              <a:ext cx="371294" cy="375283"/>
            </a:xfrm>
            <a:prstGeom prst="rect">
              <a:avLst/>
            </a:prstGeom>
            <a:solidFill>
              <a:srgbClr val="E5AA2D"/>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40" name="Rectangle 39"/>
            <p:cNvSpPr/>
            <p:nvPr/>
          </p:nvSpPr>
          <p:spPr bwMode="ltGray">
            <a:xfrm>
              <a:off x="7342753" y="1296831"/>
              <a:ext cx="92783" cy="375283"/>
            </a:xfrm>
            <a:prstGeom prst="rect">
              <a:avLst/>
            </a:prstGeom>
            <a:solidFill>
              <a:srgbClr val="E0871C"/>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41" name="Rectangle 40"/>
            <p:cNvSpPr/>
            <p:nvPr/>
          </p:nvSpPr>
          <p:spPr bwMode="ltGray">
            <a:xfrm>
              <a:off x="6579483" y="1913285"/>
              <a:ext cx="355684" cy="359506"/>
            </a:xfrm>
            <a:prstGeom prst="rect">
              <a:avLst/>
            </a:prstGeom>
            <a:solidFill>
              <a:srgbClr val="FDBA30"/>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42" name="Rectangle 41"/>
            <p:cNvSpPr/>
            <p:nvPr/>
          </p:nvSpPr>
          <p:spPr bwMode="ltGray">
            <a:xfrm>
              <a:off x="6727716" y="1913285"/>
              <a:ext cx="207451" cy="209680"/>
            </a:xfrm>
            <a:prstGeom prst="rect">
              <a:avLst/>
            </a:prstGeom>
            <a:solidFill>
              <a:srgbClr val="E5AA2D"/>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43" name="Rectangle 42"/>
            <p:cNvSpPr/>
            <p:nvPr/>
          </p:nvSpPr>
          <p:spPr bwMode="ltGray">
            <a:xfrm>
              <a:off x="4700590" y="1307021"/>
              <a:ext cx="778219" cy="785813"/>
            </a:xfrm>
            <a:prstGeom prst="rect">
              <a:avLst/>
            </a:prstGeom>
            <a:solidFill>
              <a:srgbClr val="E5E5E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44" name="Rectangle 43"/>
            <p:cNvSpPr/>
            <p:nvPr/>
          </p:nvSpPr>
          <p:spPr bwMode="ltGray">
            <a:xfrm>
              <a:off x="4124326" y="1897572"/>
              <a:ext cx="763934" cy="771388"/>
            </a:xfrm>
            <a:prstGeom prst="rect">
              <a:avLst/>
            </a:prstGeom>
            <a:solidFill>
              <a:srgbClr val="E5E5E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45" name="Rectangle 44"/>
            <p:cNvSpPr/>
            <p:nvPr/>
          </p:nvSpPr>
          <p:spPr bwMode="ltGray">
            <a:xfrm>
              <a:off x="3206751" y="1535622"/>
              <a:ext cx="763934" cy="771388"/>
            </a:xfrm>
            <a:prstGeom prst="rect">
              <a:avLst/>
            </a:prstGeom>
            <a:solidFill>
              <a:srgbClr val="E5E5E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46" name="Rectangle 45"/>
            <p:cNvSpPr/>
            <p:nvPr/>
          </p:nvSpPr>
          <p:spPr bwMode="ltGray">
            <a:xfrm>
              <a:off x="785069" y="2029017"/>
              <a:ext cx="508907" cy="513873"/>
            </a:xfrm>
            <a:prstGeom prst="rect">
              <a:avLst/>
            </a:prstGeom>
            <a:solidFill>
              <a:srgbClr val="E5E5E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47" name="Rectangle 46"/>
            <p:cNvSpPr/>
            <p:nvPr/>
          </p:nvSpPr>
          <p:spPr bwMode="ltGray">
            <a:xfrm>
              <a:off x="5279710" y="982650"/>
              <a:ext cx="818771" cy="826761"/>
            </a:xfrm>
            <a:prstGeom prst="rect">
              <a:avLst/>
            </a:prstGeom>
            <a:solidFill>
              <a:srgbClr val="F7F7F7"/>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48" name="Rectangle 43"/>
            <p:cNvSpPr/>
            <p:nvPr/>
          </p:nvSpPr>
          <p:spPr bwMode="ltGray">
            <a:xfrm>
              <a:off x="5279710" y="1307021"/>
              <a:ext cx="199099" cy="502390"/>
            </a:xfrm>
            <a:custGeom>
              <a:avLst/>
              <a:gdLst/>
              <a:ahLst/>
              <a:cxnLst/>
              <a:rect l="l" t="t" r="r" b="b"/>
              <a:pathLst>
                <a:path w="199099" h="502390">
                  <a:moveTo>
                    <a:pt x="0" y="0"/>
                  </a:moveTo>
                  <a:lnTo>
                    <a:pt x="199099" y="0"/>
                  </a:lnTo>
                  <a:lnTo>
                    <a:pt x="199099" y="502390"/>
                  </a:lnTo>
                  <a:lnTo>
                    <a:pt x="0" y="502390"/>
                  </a:lnTo>
                  <a:close/>
                </a:path>
              </a:pathLst>
            </a:custGeom>
            <a:solidFill>
              <a:srgbClr val="F3F3F4"/>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49" name="Rectangle 48"/>
            <p:cNvSpPr/>
            <p:nvPr/>
          </p:nvSpPr>
          <p:spPr bwMode="ltGray">
            <a:xfrm>
              <a:off x="5607932" y="833457"/>
              <a:ext cx="310267" cy="313601"/>
            </a:xfrm>
            <a:prstGeom prst="rect">
              <a:avLst/>
            </a:prstGeom>
            <a:solidFill>
              <a:srgbClr val="E7E7E8"/>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50" name="Rectangle 46"/>
            <p:cNvSpPr/>
            <p:nvPr/>
          </p:nvSpPr>
          <p:spPr bwMode="ltGray">
            <a:xfrm>
              <a:off x="5607932" y="982650"/>
              <a:ext cx="310267" cy="164408"/>
            </a:xfrm>
            <a:custGeom>
              <a:avLst/>
              <a:gdLst/>
              <a:ahLst/>
              <a:cxnLst/>
              <a:rect l="l" t="t" r="r" b="b"/>
              <a:pathLst>
                <a:path w="310267" h="164408">
                  <a:moveTo>
                    <a:pt x="0" y="0"/>
                  </a:moveTo>
                  <a:lnTo>
                    <a:pt x="310267" y="0"/>
                  </a:lnTo>
                  <a:lnTo>
                    <a:pt x="310267" y="164408"/>
                  </a:lnTo>
                  <a:lnTo>
                    <a:pt x="0" y="164408"/>
                  </a:lnTo>
                  <a:close/>
                </a:path>
              </a:pathLst>
            </a:custGeom>
            <a:solidFill>
              <a:srgbClr val="F3F3F4"/>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51" name="Rectangle 50"/>
            <p:cNvSpPr/>
            <p:nvPr/>
          </p:nvSpPr>
          <p:spPr bwMode="ltGray">
            <a:xfrm>
              <a:off x="5814966" y="1071851"/>
              <a:ext cx="405874" cy="410235"/>
            </a:xfrm>
            <a:prstGeom prst="rect">
              <a:avLst/>
            </a:prstGeom>
            <a:solidFill>
              <a:srgbClr val="C7C8CA"/>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52" name="Rectangle 46"/>
            <p:cNvSpPr/>
            <p:nvPr/>
          </p:nvSpPr>
          <p:spPr bwMode="ltGray">
            <a:xfrm>
              <a:off x="5814966" y="1071851"/>
              <a:ext cx="103233" cy="75207"/>
            </a:xfrm>
            <a:custGeom>
              <a:avLst/>
              <a:gdLst/>
              <a:ahLst/>
              <a:cxnLst/>
              <a:rect l="l" t="t" r="r" b="b"/>
              <a:pathLst>
                <a:path w="103233" h="75207">
                  <a:moveTo>
                    <a:pt x="0" y="0"/>
                  </a:moveTo>
                  <a:lnTo>
                    <a:pt x="103233" y="0"/>
                  </a:lnTo>
                  <a:lnTo>
                    <a:pt x="103233" y="75207"/>
                  </a:lnTo>
                  <a:lnTo>
                    <a:pt x="0" y="75207"/>
                  </a:lnTo>
                  <a:close/>
                </a:path>
              </a:pathLst>
            </a:custGeom>
            <a:solidFill>
              <a:srgbClr val="BEC0C2"/>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53" name="Rectangle 53"/>
            <p:cNvSpPr/>
            <p:nvPr/>
          </p:nvSpPr>
          <p:spPr bwMode="ltGray">
            <a:xfrm>
              <a:off x="4700590" y="1897572"/>
              <a:ext cx="187670" cy="195262"/>
            </a:xfrm>
            <a:custGeom>
              <a:avLst/>
              <a:gdLst/>
              <a:ahLst/>
              <a:cxnLst/>
              <a:rect l="l" t="t" r="r" b="b"/>
              <a:pathLst>
                <a:path w="187670" h="195262">
                  <a:moveTo>
                    <a:pt x="0" y="0"/>
                  </a:moveTo>
                  <a:lnTo>
                    <a:pt x="187670" y="0"/>
                  </a:lnTo>
                  <a:lnTo>
                    <a:pt x="187670" y="195262"/>
                  </a:lnTo>
                  <a:lnTo>
                    <a:pt x="0" y="195262"/>
                  </a:lnTo>
                  <a:close/>
                </a:path>
              </a:pathLst>
            </a:custGeom>
            <a:solidFill>
              <a:srgbClr val="D3D4D6"/>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54" name="Rectangle 53"/>
            <p:cNvSpPr/>
            <p:nvPr/>
          </p:nvSpPr>
          <p:spPr bwMode="ltGray">
            <a:xfrm>
              <a:off x="4214766" y="2200326"/>
              <a:ext cx="376284" cy="380327"/>
            </a:xfrm>
            <a:prstGeom prst="rect">
              <a:avLst/>
            </a:prstGeom>
            <a:solidFill>
              <a:srgbClr val="C0C1C4"/>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55" name="Rectangle 54"/>
            <p:cNvSpPr/>
            <p:nvPr/>
          </p:nvSpPr>
          <p:spPr bwMode="ltGray">
            <a:xfrm>
              <a:off x="3776616" y="2783396"/>
              <a:ext cx="237607" cy="240160"/>
            </a:xfrm>
            <a:prstGeom prst="rect">
              <a:avLst/>
            </a:prstGeom>
            <a:solidFill>
              <a:srgbClr val="C7C8CA"/>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56" name="Rectangle 55"/>
            <p:cNvSpPr/>
            <p:nvPr/>
          </p:nvSpPr>
          <p:spPr bwMode="ltGray">
            <a:xfrm>
              <a:off x="2927048" y="2101537"/>
              <a:ext cx="608677" cy="608677"/>
            </a:xfrm>
            <a:prstGeom prst="rect">
              <a:avLst/>
            </a:prstGeom>
            <a:solidFill>
              <a:srgbClr val="FDBA30"/>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57" name="Rectangle 56"/>
            <p:cNvSpPr/>
            <p:nvPr/>
          </p:nvSpPr>
          <p:spPr bwMode="ltGray">
            <a:xfrm>
              <a:off x="2515005" y="2019492"/>
              <a:ext cx="782577" cy="790214"/>
            </a:xfrm>
            <a:prstGeom prst="rect">
              <a:avLst/>
            </a:prstGeom>
            <a:solidFill>
              <a:srgbClr val="E5E5E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58" name="Rectangle 57"/>
            <p:cNvSpPr/>
            <p:nvPr/>
          </p:nvSpPr>
          <p:spPr bwMode="ltGray">
            <a:xfrm>
              <a:off x="2927049" y="2101537"/>
              <a:ext cx="370533" cy="608677"/>
            </a:xfrm>
            <a:prstGeom prst="rect">
              <a:avLst/>
            </a:prstGeom>
            <a:solidFill>
              <a:srgbClr val="E5AA2D"/>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59" name="Rectangle 23"/>
            <p:cNvSpPr/>
            <p:nvPr/>
          </p:nvSpPr>
          <p:spPr bwMode="ltGray">
            <a:xfrm>
              <a:off x="3206660" y="2019492"/>
              <a:ext cx="90922" cy="287157"/>
            </a:xfrm>
            <a:custGeom>
              <a:avLst/>
              <a:gdLst/>
              <a:ahLst/>
              <a:cxnLst/>
              <a:rect l="l" t="t" r="r" b="b"/>
              <a:pathLst>
                <a:path w="135715" h="428625">
                  <a:moveTo>
                    <a:pt x="0" y="0"/>
                  </a:moveTo>
                  <a:lnTo>
                    <a:pt x="135715" y="0"/>
                  </a:lnTo>
                  <a:lnTo>
                    <a:pt x="135715" y="428625"/>
                  </a:lnTo>
                  <a:lnTo>
                    <a:pt x="0" y="428625"/>
                  </a:lnTo>
                  <a:close/>
                </a:path>
              </a:pathLst>
            </a:custGeom>
            <a:solidFill>
              <a:srgbClr val="D3D4D6"/>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60" name="Rectangle 59"/>
            <p:cNvSpPr/>
            <p:nvPr/>
          </p:nvSpPr>
          <p:spPr bwMode="ltGray">
            <a:xfrm>
              <a:off x="3206660" y="2101537"/>
              <a:ext cx="329065" cy="205112"/>
            </a:xfrm>
            <a:prstGeom prst="rect">
              <a:avLst/>
            </a:prstGeom>
            <a:solidFill>
              <a:srgbClr val="E5AA2D"/>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61" name="Rectangle 60"/>
            <p:cNvSpPr/>
            <p:nvPr/>
          </p:nvSpPr>
          <p:spPr bwMode="ltGray">
            <a:xfrm>
              <a:off x="2740461" y="2256238"/>
              <a:ext cx="248748" cy="251421"/>
            </a:xfrm>
            <a:prstGeom prst="rect">
              <a:avLst/>
            </a:prstGeom>
            <a:solidFill>
              <a:srgbClr val="E5AA2D"/>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62" name="Rectangle 61"/>
            <p:cNvSpPr/>
            <p:nvPr/>
          </p:nvSpPr>
          <p:spPr bwMode="ltGray">
            <a:xfrm>
              <a:off x="2927048" y="2256238"/>
              <a:ext cx="62160" cy="251421"/>
            </a:xfrm>
            <a:prstGeom prst="rect">
              <a:avLst/>
            </a:prstGeom>
            <a:solidFill>
              <a:srgbClr val="E0871C"/>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63" name="Rectangle 62"/>
            <p:cNvSpPr/>
            <p:nvPr/>
          </p:nvSpPr>
          <p:spPr bwMode="ltGray">
            <a:xfrm>
              <a:off x="2415696" y="2669231"/>
              <a:ext cx="238290" cy="240851"/>
            </a:xfrm>
            <a:prstGeom prst="rect">
              <a:avLst/>
            </a:prstGeom>
            <a:solidFill>
              <a:srgbClr val="FDBA30"/>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64" name="Rectangle 63"/>
            <p:cNvSpPr/>
            <p:nvPr/>
          </p:nvSpPr>
          <p:spPr bwMode="ltGray">
            <a:xfrm>
              <a:off x="2515005" y="2669231"/>
              <a:ext cx="138982" cy="140475"/>
            </a:xfrm>
            <a:prstGeom prst="rect">
              <a:avLst/>
            </a:prstGeom>
            <a:solidFill>
              <a:srgbClr val="E5AA2D"/>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65" name="Rectangle 64"/>
            <p:cNvSpPr/>
            <p:nvPr/>
          </p:nvSpPr>
          <p:spPr bwMode="ltGray">
            <a:xfrm>
              <a:off x="3206661" y="2101537"/>
              <a:ext cx="90922" cy="205112"/>
            </a:xfrm>
            <a:prstGeom prst="rect">
              <a:avLst/>
            </a:prstGeom>
            <a:solidFill>
              <a:srgbClr val="D29C28"/>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66" name="Rectangle 65"/>
            <p:cNvSpPr/>
            <p:nvPr/>
          </p:nvSpPr>
          <p:spPr bwMode="ltGray">
            <a:xfrm>
              <a:off x="1158559" y="2250875"/>
              <a:ext cx="527374" cy="532521"/>
            </a:xfrm>
            <a:prstGeom prst="rect">
              <a:avLst/>
            </a:prstGeom>
            <a:solidFill>
              <a:srgbClr val="E5E5E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67" name="Rectangle 66"/>
            <p:cNvSpPr/>
            <p:nvPr/>
          </p:nvSpPr>
          <p:spPr bwMode="ltGray">
            <a:xfrm>
              <a:off x="1551010" y="2031059"/>
              <a:ext cx="554855" cy="560270"/>
            </a:xfrm>
            <a:prstGeom prst="rect">
              <a:avLst/>
            </a:prstGeom>
            <a:solidFill>
              <a:srgbClr val="F7F7F7"/>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68" name="Rectangle 43"/>
            <p:cNvSpPr/>
            <p:nvPr/>
          </p:nvSpPr>
          <p:spPr bwMode="ltGray">
            <a:xfrm>
              <a:off x="1551010" y="2250875"/>
              <a:ext cx="134923" cy="340454"/>
            </a:xfrm>
            <a:custGeom>
              <a:avLst/>
              <a:gdLst/>
              <a:ahLst/>
              <a:cxnLst/>
              <a:rect l="l" t="t" r="r" b="b"/>
              <a:pathLst>
                <a:path w="199099" h="502390">
                  <a:moveTo>
                    <a:pt x="0" y="0"/>
                  </a:moveTo>
                  <a:lnTo>
                    <a:pt x="199099" y="0"/>
                  </a:lnTo>
                  <a:lnTo>
                    <a:pt x="199099" y="502390"/>
                  </a:lnTo>
                  <a:lnTo>
                    <a:pt x="0" y="502390"/>
                  </a:lnTo>
                  <a:close/>
                </a:path>
              </a:pathLst>
            </a:custGeom>
            <a:solidFill>
              <a:srgbClr val="F3F3F4"/>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69" name="Rectangle 68"/>
            <p:cNvSpPr/>
            <p:nvPr/>
          </p:nvSpPr>
          <p:spPr bwMode="ltGray">
            <a:xfrm>
              <a:off x="1773436" y="1929956"/>
              <a:ext cx="210258" cy="212517"/>
            </a:xfrm>
            <a:prstGeom prst="rect">
              <a:avLst/>
            </a:prstGeom>
            <a:solidFill>
              <a:srgbClr val="E7E7E8"/>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70" name="Rectangle 46"/>
            <p:cNvSpPr/>
            <p:nvPr/>
          </p:nvSpPr>
          <p:spPr bwMode="ltGray">
            <a:xfrm>
              <a:off x="1773436" y="2031059"/>
              <a:ext cx="210258" cy="111414"/>
            </a:xfrm>
            <a:custGeom>
              <a:avLst/>
              <a:gdLst/>
              <a:ahLst/>
              <a:cxnLst/>
              <a:rect l="l" t="t" r="r" b="b"/>
              <a:pathLst>
                <a:path w="310267" h="164408">
                  <a:moveTo>
                    <a:pt x="0" y="0"/>
                  </a:moveTo>
                  <a:lnTo>
                    <a:pt x="310267" y="0"/>
                  </a:lnTo>
                  <a:lnTo>
                    <a:pt x="310267" y="164408"/>
                  </a:lnTo>
                  <a:lnTo>
                    <a:pt x="0" y="164408"/>
                  </a:lnTo>
                  <a:close/>
                </a:path>
              </a:pathLst>
            </a:custGeom>
            <a:solidFill>
              <a:srgbClr val="F3F3F4"/>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71" name="Rectangle 70"/>
            <p:cNvSpPr/>
            <p:nvPr/>
          </p:nvSpPr>
          <p:spPr bwMode="ltGray">
            <a:xfrm>
              <a:off x="1913736" y="2091508"/>
              <a:ext cx="275048" cy="278003"/>
            </a:xfrm>
            <a:prstGeom prst="rect">
              <a:avLst/>
            </a:prstGeom>
            <a:solidFill>
              <a:srgbClr val="C7C8CA"/>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72" name="Rectangle 46"/>
            <p:cNvSpPr/>
            <p:nvPr/>
          </p:nvSpPr>
          <p:spPr bwMode="ltGray">
            <a:xfrm>
              <a:off x="1913736" y="2091508"/>
              <a:ext cx="69958" cy="50965"/>
            </a:xfrm>
            <a:custGeom>
              <a:avLst/>
              <a:gdLst/>
              <a:ahLst/>
              <a:cxnLst/>
              <a:rect l="l" t="t" r="r" b="b"/>
              <a:pathLst>
                <a:path w="103233" h="75207">
                  <a:moveTo>
                    <a:pt x="0" y="0"/>
                  </a:moveTo>
                  <a:lnTo>
                    <a:pt x="103233" y="0"/>
                  </a:lnTo>
                  <a:lnTo>
                    <a:pt x="103233" y="75207"/>
                  </a:lnTo>
                  <a:lnTo>
                    <a:pt x="0" y="75207"/>
                  </a:lnTo>
                  <a:close/>
                </a:path>
              </a:pathLst>
            </a:custGeom>
            <a:solidFill>
              <a:srgbClr val="BEC0C2"/>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73" name="Rectangle 74"/>
            <p:cNvSpPr/>
            <p:nvPr/>
          </p:nvSpPr>
          <p:spPr bwMode="ltGray">
            <a:xfrm>
              <a:off x="1158559" y="2250875"/>
              <a:ext cx="135417" cy="292015"/>
            </a:xfrm>
            <a:custGeom>
              <a:avLst/>
              <a:gdLst/>
              <a:ahLst/>
              <a:cxnLst/>
              <a:rect l="l" t="t" r="r" b="b"/>
              <a:pathLst>
                <a:path w="135417" h="292015">
                  <a:moveTo>
                    <a:pt x="0" y="0"/>
                  </a:moveTo>
                  <a:lnTo>
                    <a:pt x="135417" y="0"/>
                  </a:lnTo>
                  <a:lnTo>
                    <a:pt x="135417" y="292015"/>
                  </a:lnTo>
                  <a:lnTo>
                    <a:pt x="0" y="292015"/>
                  </a:lnTo>
                  <a:close/>
                </a:path>
              </a:pathLst>
            </a:custGeom>
            <a:solidFill>
              <a:srgbClr val="D3D4D6"/>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74" name="Rectangle 73"/>
            <p:cNvSpPr/>
            <p:nvPr/>
          </p:nvSpPr>
          <p:spPr bwMode="ltGray">
            <a:xfrm>
              <a:off x="835434" y="2213106"/>
              <a:ext cx="234241" cy="236758"/>
            </a:xfrm>
            <a:prstGeom prst="rect">
              <a:avLst/>
            </a:prstGeom>
            <a:solidFill>
              <a:srgbClr val="C0C1C4"/>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75" name="Rectangle 74"/>
            <p:cNvSpPr/>
            <p:nvPr/>
          </p:nvSpPr>
          <p:spPr bwMode="ltGray">
            <a:xfrm>
              <a:off x="610410" y="2761214"/>
              <a:ext cx="158015" cy="159713"/>
            </a:xfrm>
            <a:prstGeom prst="rect">
              <a:avLst/>
            </a:prstGeom>
            <a:solidFill>
              <a:srgbClr val="FDBA30"/>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grpSp>
      <p:pic>
        <p:nvPicPr>
          <p:cNvPr id="76" name="LOGO"/>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6288" y="834568"/>
            <a:ext cx="2194560" cy="579039"/>
          </a:xfrm>
          <a:prstGeom prst="rect">
            <a:avLst/>
          </a:prstGeom>
        </p:spPr>
      </p:pic>
      <p:sp>
        <p:nvSpPr>
          <p:cNvPr id="2" name="Title 1"/>
          <p:cNvSpPr>
            <a:spLocks noGrp="1"/>
          </p:cNvSpPr>
          <p:nvPr>
            <p:ph type="title"/>
          </p:nvPr>
        </p:nvSpPr>
        <p:spPr>
          <a:xfrm>
            <a:off x="914399" y="3048000"/>
            <a:ext cx="4114800" cy="1393825"/>
          </a:xfrm>
        </p:spPr>
        <p:txBody>
          <a:bodyPr/>
          <a:lstStyle>
            <a:lvl1pPr>
              <a:defRPr sz="3200"/>
            </a:lvl1pPr>
          </a:lstStyle>
          <a:p>
            <a:r>
              <a:rPr lang="en-US" smtClean="0"/>
              <a:t>Click to edit Master title style</a:t>
            </a:r>
            <a:endParaRPr/>
          </a:p>
        </p:txBody>
      </p:sp>
      <p:sp>
        <p:nvSpPr>
          <p:cNvPr id="3076" name="Rectangle 4"/>
          <p:cNvSpPr>
            <a:spLocks noGrp="1" noChangeArrowheads="1"/>
          </p:cNvSpPr>
          <p:nvPr>
            <p:ph type="subTitle" idx="1" hasCustomPrompt="1"/>
          </p:nvPr>
        </p:nvSpPr>
        <p:spPr bwMode="auto">
          <a:xfrm>
            <a:off x="914399" y="5050673"/>
            <a:ext cx="4114800" cy="381000"/>
          </a:xfrm>
        </p:spPr>
        <p:txBody>
          <a:bodyPr anchor="t" anchorCtr="0">
            <a:noAutofit/>
          </a:bodyPr>
          <a:lstStyle>
            <a:lvl1pPr marL="0" indent="0">
              <a:spcBef>
                <a:spcPts val="0"/>
              </a:spcBef>
              <a:buFontTx/>
              <a:buNone/>
              <a:defRPr sz="2400" b="1" baseline="0"/>
            </a:lvl1pPr>
          </a:lstStyle>
          <a:p>
            <a:r>
              <a:rPr/>
              <a:t>Click to add presenter’s name</a:t>
            </a:r>
          </a:p>
        </p:txBody>
      </p:sp>
      <p:sp>
        <p:nvSpPr>
          <p:cNvPr id="19" name="Text Placeholder 18"/>
          <p:cNvSpPr>
            <a:spLocks noGrp="1"/>
          </p:cNvSpPr>
          <p:nvPr>
            <p:ph type="body" sz="quarter" idx="10" hasCustomPrompt="1"/>
          </p:nvPr>
        </p:nvSpPr>
        <p:spPr>
          <a:xfrm>
            <a:off x="914399" y="5486400"/>
            <a:ext cx="4114799" cy="301925"/>
          </a:xfrm>
          <a:noFill/>
          <a:ln w="9525">
            <a:noFill/>
            <a:miter lim="800000"/>
            <a:headEnd/>
            <a:tailEnd/>
          </a:ln>
        </p:spPr>
        <p:txBody>
          <a:bodyPr vert="horz" wrap="square" lIns="0" tIns="0" rIns="0" bIns="0" numCol="1" anchor="t" anchorCtr="0" compatLnSpc="1">
            <a:prstTxWarp prst="textNoShape">
              <a:avLst/>
            </a:prstTxWarp>
            <a:noAutofit/>
          </a:bodyPr>
          <a:lstStyle>
            <a:lvl1pPr marL="0" indent="0" algn="l" rtl="0" eaLnBrk="1" fontAlgn="base" hangingPunct="1">
              <a:lnSpc>
                <a:spcPct val="90000"/>
              </a:lnSpc>
              <a:spcBef>
                <a:spcPct val="0"/>
              </a:spcBef>
              <a:spcAft>
                <a:spcPts val="0"/>
              </a:spcAft>
              <a:buClr>
                <a:schemeClr val="bg2">
                  <a:lumMod val="50000"/>
                </a:schemeClr>
              </a:buClr>
              <a:buFontTx/>
              <a:buNone/>
              <a:defRPr sz="2000" b="0" baseline="0">
                <a:solidFill>
                  <a:schemeClr val="tx1"/>
                </a:solidFill>
                <a:latin typeface="+mn-lt"/>
                <a:ea typeface="+mn-ea"/>
                <a:cs typeface="+mn-cs"/>
              </a:defRPr>
            </a:lvl1pPr>
          </a:lstStyle>
          <a:p>
            <a:pPr lvl="0"/>
            <a:r>
              <a:rPr/>
              <a:t>Click to add presenter’s title</a:t>
            </a:r>
          </a:p>
        </p:txBody>
      </p:sp>
      <p:sp>
        <p:nvSpPr>
          <p:cNvPr id="79" name="Picture Placeholder 2"/>
          <p:cNvSpPr>
            <a:spLocks noGrp="1"/>
          </p:cNvSpPr>
          <p:nvPr>
            <p:ph type="pic" sz="quarter" idx="11"/>
          </p:nvPr>
        </p:nvSpPr>
        <p:spPr>
          <a:xfrm>
            <a:off x="5265692" y="1147763"/>
            <a:ext cx="3574702" cy="5508625"/>
          </a:xfrm>
        </p:spPr>
        <p:txBody>
          <a:bodyPr tIns="1371600">
            <a:noAutofit/>
          </a:bodyPr>
          <a:lstStyle>
            <a:lvl1pPr marL="0" indent="0" algn="ctr">
              <a:buNone/>
              <a:defRPr/>
            </a:lvl1pPr>
          </a:lstStyle>
          <a:p>
            <a:r>
              <a:rPr lang="en-US" smtClean="0"/>
              <a:t>Click icon to add picture</a:t>
            </a:r>
            <a:endParaRPr/>
          </a:p>
        </p:txBody>
      </p:sp>
      <p:grpSp>
        <p:nvGrpSpPr>
          <p:cNvPr id="80" name="Frame"/>
          <p:cNvGrpSpPr/>
          <p:nvPr/>
        </p:nvGrpSpPr>
        <p:grpSpPr bwMode="invGray">
          <a:xfrm>
            <a:off x="0" y="0"/>
            <a:ext cx="9144000" cy="6858000"/>
            <a:chOff x="0" y="0"/>
            <a:chExt cx="9144000" cy="6858000"/>
          </a:xfrm>
        </p:grpSpPr>
        <p:sp>
          <p:nvSpPr>
            <p:cNvPr id="81" name="Rectangle 80"/>
            <p:cNvSpPr/>
            <p:nvPr/>
          </p:nvSpPr>
          <p:spPr bwMode="invGray">
            <a:xfrm>
              <a:off x="0" y="0"/>
              <a:ext cx="196850" cy="6858000"/>
            </a:xfrm>
            <a:prstGeom prst="rect">
              <a:avLst/>
            </a:prstGeom>
            <a:solidFill>
              <a:schemeClr val="tx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82" name="Rectangle 81"/>
            <p:cNvSpPr/>
            <p:nvPr/>
          </p:nvSpPr>
          <p:spPr bwMode="invGray">
            <a:xfrm>
              <a:off x="8947150" y="0"/>
              <a:ext cx="196850" cy="6858000"/>
            </a:xfrm>
            <a:prstGeom prst="rect">
              <a:avLst/>
            </a:prstGeom>
            <a:solidFill>
              <a:schemeClr val="tx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83" name="Rectangle 82"/>
            <p:cNvSpPr/>
            <p:nvPr/>
          </p:nvSpPr>
          <p:spPr bwMode="invGray">
            <a:xfrm>
              <a:off x="0" y="0"/>
              <a:ext cx="9144000" cy="201168"/>
            </a:xfrm>
            <a:prstGeom prst="rect">
              <a:avLst/>
            </a:prstGeom>
            <a:solidFill>
              <a:schemeClr val="tx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84" name="Rectangle 83"/>
            <p:cNvSpPr/>
            <p:nvPr/>
          </p:nvSpPr>
          <p:spPr bwMode="invGray">
            <a:xfrm>
              <a:off x="0" y="6656832"/>
              <a:ext cx="9144000" cy="201168"/>
            </a:xfrm>
            <a:prstGeom prst="rect">
              <a:avLst/>
            </a:prstGeom>
            <a:solidFill>
              <a:schemeClr val="tx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grpSp>
    </p:spTree>
    <p:extLst>
      <p:ext uri="{BB962C8B-B14F-4D97-AF65-F5344CB8AC3E}">
        <p14:creationId xmlns:p14="http://schemas.microsoft.com/office/powerpoint/2010/main" val="2729649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848600" y="533400"/>
            <a:ext cx="838200" cy="5410200"/>
          </a:xfrm>
        </p:spPr>
        <p:txBody>
          <a:bodyPr vert="eaVert"/>
          <a:lstStyle>
            <a:lvl1pPr>
              <a:defRPr/>
            </a:lvl1pPr>
          </a:lstStyle>
          <a:p>
            <a:r>
              <a:rPr lang="en-US" smtClean="0"/>
              <a:t>Click to edit Master title style</a:t>
            </a:r>
            <a:endParaRPr/>
          </a:p>
        </p:txBody>
      </p:sp>
      <p:sp>
        <p:nvSpPr>
          <p:cNvPr id="3" name="Vertical Text Placeholder 2"/>
          <p:cNvSpPr>
            <a:spLocks noGrp="1"/>
          </p:cNvSpPr>
          <p:nvPr>
            <p:ph type="body" orient="vert" idx="1"/>
          </p:nvPr>
        </p:nvSpPr>
        <p:spPr>
          <a:xfrm>
            <a:off x="457200" y="533400"/>
            <a:ext cx="7087374" cy="54102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7" name="Date Placeholder 6"/>
          <p:cNvSpPr>
            <a:spLocks noGrp="1"/>
          </p:cNvSpPr>
          <p:nvPr>
            <p:ph type="dt" sz="half" idx="10"/>
          </p:nvPr>
        </p:nvSpPr>
        <p:spPr/>
        <p:txBody>
          <a:bodyPr/>
          <a:lstStyle/>
          <a:p>
            <a:endParaRPr/>
          </a:p>
        </p:txBody>
      </p:sp>
      <p:sp>
        <p:nvSpPr>
          <p:cNvPr id="8" name="Footer Placeholder 7"/>
          <p:cNvSpPr>
            <a:spLocks noGrp="1"/>
          </p:cNvSpPr>
          <p:nvPr>
            <p:ph type="ftr" sz="quarter" idx="11"/>
          </p:nvPr>
        </p:nvSpPr>
        <p:spPr/>
        <p:txBody>
          <a:bodyPr/>
          <a:lstStyle/>
          <a:p>
            <a:r>
              <a:rPr/>
              <a:t>Copyright © 2014 Symantec Corporation</a:t>
            </a:r>
          </a:p>
        </p:txBody>
      </p:sp>
      <p:sp>
        <p:nvSpPr>
          <p:cNvPr id="9" name="Slide Number Placeholder 8"/>
          <p:cNvSpPr>
            <a:spLocks noGrp="1"/>
          </p:cNvSpPr>
          <p:nvPr>
            <p:ph type="sldNum" sz="quarter" idx="12"/>
          </p:nvPr>
        </p:nvSpPr>
        <p:spPr/>
        <p:txBody>
          <a:bodyPr/>
          <a:lstStyle/>
          <a:p>
            <a:fld id="{C51EAA63-D034-42AE-91FA-B13B9518C7BE}" type="slidenum">
              <a:rPr/>
              <a:pPr/>
              <a:t>‹#›</a:t>
            </a:fld>
            <a:endParaRPr/>
          </a:p>
        </p:txBody>
      </p:sp>
    </p:spTree>
    <p:extLst>
      <p:ext uri="{BB962C8B-B14F-4D97-AF65-F5344CB8AC3E}">
        <p14:creationId xmlns:p14="http://schemas.microsoft.com/office/powerpoint/2010/main" val="2173454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userDrawn="1">
  <p:cSld name="2_Title and Conten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userDrawn="1"/>
        </p:nvSpPr>
        <p:spPr>
          <a:xfrm>
            <a:off x="0" y="798001"/>
            <a:ext cx="466344" cy="10972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10"/>
          <p:cNvSpPr txBox="1"/>
          <p:nvPr userDrawn="1"/>
        </p:nvSpPr>
        <p:spPr>
          <a:xfrm>
            <a:off x="34925" y="6394451"/>
            <a:ext cx="1441450" cy="276999"/>
          </a:xfrm>
          <a:prstGeom prst="rect">
            <a:avLst/>
          </a:prstGeom>
          <a:noFill/>
        </p:spPr>
        <p:txBody>
          <a:bodyPr>
            <a:spAutoFit/>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defRPr/>
            </a:pPr>
            <a:r>
              <a:rPr lang="en-IN" sz="1200" b="1" dirty="0" smtClean="0">
                <a:solidFill>
                  <a:srgbClr val="0070C0"/>
                </a:solidFill>
                <a:latin typeface="Tahoma" panose="020B0604030504040204" pitchFamily="34" charset="0"/>
                <a:ea typeface="Tahoma" panose="020B0604030504040204" pitchFamily="34" charset="0"/>
                <a:cs typeface="Tahoma" panose="020B0604030504040204" pitchFamily="34" charset="0"/>
              </a:rPr>
              <a:t>Slide</a:t>
            </a:r>
            <a:r>
              <a:rPr lang="en-IN" sz="1200" dirty="0" smtClean="0">
                <a:solidFill>
                  <a:srgbClr val="0070C0"/>
                </a:solidFill>
                <a:latin typeface="Tahoma" panose="020B0604030504040204" pitchFamily="34" charset="0"/>
                <a:ea typeface="Tahoma" panose="020B0604030504040204" pitchFamily="34" charset="0"/>
                <a:cs typeface="Tahoma" panose="020B0604030504040204" pitchFamily="34" charset="0"/>
              </a:rPr>
              <a:t> </a:t>
            </a:r>
            <a:fld id="{616AAFF0-0E81-4129-9957-916924B3B8FB}" type="slidenum">
              <a:rPr lang="en-IN" sz="1200" smtClean="0">
                <a:solidFill>
                  <a:srgbClr val="0070C0"/>
                </a:solidFill>
                <a:latin typeface="Tahoma" panose="020B0604030504040204" pitchFamily="34" charset="0"/>
                <a:ea typeface="Tahoma" panose="020B0604030504040204" pitchFamily="34" charset="0"/>
                <a:cs typeface="Tahoma" panose="020B0604030504040204" pitchFamily="34" charset="0"/>
              </a:rPr>
              <a:pPr>
                <a:defRPr/>
              </a:pPr>
              <a:t>‹#›</a:t>
            </a:fld>
            <a:endParaRPr lang="en-IN" sz="1200" dirty="0">
              <a:solidFill>
                <a:srgbClr val="0070C0"/>
              </a:solidFill>
              <a:latin typeface="Tahoma" panose="020B0604030504040204" pitchFamily="34" charset="0"/>
              <a:ea typeface="Tahoma" panose="020B0604030504040204" pitchFamily="34" charset="0"/>
              <a:cs typeface="Tahoma" panose="020B0604030504040204" pitchFamily="34" charset="0"/>
            </a:endParaRPr>
          </a:p>
        </p:txBody>
      </p:sp>
      <p:pic>
        <p:nvPicPr>
          <p:cNvPr id="4" name="Picture 2"/>
          <p:cNvPicPr>
            <a:picLocks noChangeAspect="1" noChangeArrowheads="1"/>
          </p:cNvPicPr>
          <p:nvPr userDrawn="1"/>
        </p:nvPicPr>
        <p:blipFill>
          <a:blip r:embed="rId3"/>
          <a:srcRect/>
          <a:stretch>
            <a:fillRect/>
          </a:stretch>
        </p:blipFill>
        <p:spPr bwMode="auto">
          <a:xfrm>
            <a:off x="6781800" y="152400"/>
            <a:ext cx="1676400" cy="638325"/>
          </a:xfrm>
          <a:prstGeom prst="rect">
            <a:avLst/>
          </a:prstGeom>
          <a:noFill/>
          <a:ln w="9525">
            <a:noFill/>
            <a:miter lim="800000"/>
            <a:headEnd/>
            <a:tailEnd/>
          </a:ln>
          <a:effectLst/>
        </p:spPr>
      </p:pic>
      <p:sp>
        <p:nvSpPr>
          <p:cNvPr id="5" name="Rectangle 4"/>
          <p:cNvSpPr/>
          <p:nvPr userDrawn="1"/>
        </p:nvSpPr>
        <p:spPr>
          <a:xfrm>
            <a:off x="6934200" y="6324600"/>
            <a:ext cx="1920654" cy="369332"/>
          </a:xfrm>
          <a:prstGeom prst="rect">
            <a:avLst/>
          </a:prstGeom>
        </p:spPr>
        <p:txBody>
          <a:bodyPr wrap="none">
            <a:spAutoFit/>
          </a:bodyPr>
          <a:lstStyle/>
          <a:p>
            <a:r>
              <a:rPr lang="en-US" dirty="0" smtClean="0">
                <a:hlinkClick r:id="rId4"/>
              </a:rPr>
              <a:t>www.ethans.co.in</a:t>
            </a:r>
            <a:r>
              <a:rPr lang="en-US" baseline="0" dirty="0" smtClean="0"/>
              <a:t> </a:t>
            </a:r>
            <a:endParaRPr lang="en-US" dirty="0"/>
          </a:p>
        </p:txBody>
      </p:sp>
    </p:spTree>
    <p:extLst>
      <p:ext uri="{BB962C8B-B14F-4D97-AF65-F5344CB8AC3E}">
        <p14:creationId xmlns:p14="http://schemas.microsoft.com/office/powerpoint/2010/main" val="18755245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Title Slide CoBranded">
    <p:spTree>
      <p:nvGrpSpPr>
        <p:cNvPr id="1" name=""/>
        <p:cNvGrpSpPr/>
        <p:nvPr/>
      </p:nvGrpSpPr>
      <p:grpSpPr>
        <a:xfrm>
          <a:off x="0" y="0"/>
          <a:ext cx="0" cy="0"/>
          <a:chOff x="0" y="0"/>
          <a:chExt cx="0" cy="0"/>
        </a:xfrm>
      </p:grpSpPr>
      <p:grpSp>
        <p:nvGrpSpPr>
          <p:cNvPr id="31" name="Group 30"/>
          <p:cNvGrpSpPr/>
          <p:nvPr/>
        </p:nvGrpSpPr>
        <p:grpSpPr bwMode="ltGray">
          <a:xfrm>
            <a:off x="615172" y="178278"/>
            <a:ext cx="8331967" cy="2845277"/>
            <a:chOff x="610410" y="178278"/>
            <a:chExt cx="8331967" cy="2845278"/>
          </a:xfrm>
        </p:grpSpPr>
        <p:sp>
          <p:nvSpPr>
            <p:cNvPr id="32" name="Rectangle 31"/>
            <p:cNvSpPr/>
            <p:nvPr/>
          </p:nvSpPr>
          <p:spPr bwMode="ltGray">
            <a:xfrm>
              <a:off x="7760115" y="178278"/>
              <a:ext cx="1182262" cy="1193799"/>
            </a:xfrm>
            <a:prstGeom prst="rect">
              <a:avLst/>
            </a:prstGeom>
            <a:solidFill>
              <a:srgbClr val="E5E5E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33" name="Rectangle 32"/>
            <p:cNvSpPr/>
            <p:nvPr/>
          </p:nvSpPr>
          <p:spPr bwMode="ltGray">
            <a:xfrm>
              <a:off x="7342753" y="1065916"/>
              <a:ext cx="908541" cy="908541"/>
            </a:xfrm>
            <a:prstGeom prst="rect">
              <a:avLst/>
            </a:prstGeom>
            <a:solidFill>
              <a:srgbClr val="FDBA30"/>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34" name="Rectangle 33"/>
            <p:cNvSpPr/>
            <p:nvPr/>
          </p:nvSpPr>
          <p:spPr bwMode="ltGray">
            <a:xfrm>
              <a:off x="6727716" y="943452"/>
              <a:ext cx="1168114" cy="1179513"/>
            </a:xfrm>
            <a:prstGeom prst="rect">
              <a:avLst/>
            </a:prstGeom>
            <a:solidFill>
              <a:srgbClr val="E5E5E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35" name="Rectangle 34"/>
            <p:cNvSpPr/>
            <p:nvPr/>
          </p:nvSpPr>
          <p:spPr bwMode="ltGray">
            <a:xfrm>
              <a:off x="7342754" y="1065916"/>
              <a:ext cx="553076" cy="908541"/>
            </a:xfrm>
            <a:prstGeom prst="rect">
              <a:avLst/>
            </a:prstGeom>
            <a:solidFill>
              <a:srgbClr val="E5AA2D"/>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36" name="Rectangle 23"/>
            <p:cNvSpPr/>
            <p:nvPr/>
          </p:nvSpPr>
          <p:spPr bwMode="ltGray">
            <a:xfrm>
              <a:off x="7760115" y="943452"/>
              <a:ext cx="135715" cy="428625"/>
            </a:xfrm>
            <a:custGeom>
              <a:avLst/>
              <a:gdLst/>
              <a:ahLst/>
              <a:cxnLst/>
              <a:rect l="l" t="t" r="r" b="b"/>
              <a:pathLst>
                <a:path w="135715" h="428625">
                  <a:moveTo>
                    <a:pt x="0" y="0"/>
                  </a:moveTo>
                  <a:lnTo>
                    <a:pt x="135715" y="0"/>
                  </a:lnTo>
                  <a:lnTo>
                    <a:pt x="135715" y="428625"/>
                  </a:lnTo>
                  <a:lnTo>
                    <a:pt x="0" y="428625"/>
                  </a:lnTo>
                  <a:close/>
                </a:path>
              </a:pathLst>
            </a:custGeom>
            <a:solidFill>
              <a:srgbClr val="D3D4D6"/>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37" name="Rectangle 36"/>
            <p:cNvSpPr/>
            <p:nvPr/>
          </p:nvSpPr>
          <p:spPr bwMode="ltGray">
            <a:xfrm>
              <a:off x="7760115" y="1065916"/>
              <a:ext cx="491179" cy="306161"/>
            </a:xfrm>
            <a:prstGeom prst="rect">
              <a:avLst/>
            </a:prstGeom>
            <a:solidFill>
              <a:srgbClr val="E5AA2D"/>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38" name="Rectangle 37"/>
            <p:cNvSpPr/>
            <p:nvPr/>
          </p:nvSpPr>
          <p:spPr bwMode="ltGray">
            <a:xfrm>
              <a:off x="7760115" y="1065916"/>
              <a:ext cx="135716" cy="306161"/>
            </a:xfrm>
            <a:prstGeom prst="rect">
              <a:avLst/>
            </a:prstGeom>
            <a:solidFill>
              <a:srgbClr val="D29C28"/>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39" name="Rectangle 38"/>
            <p:cNvSpPr/>
            <p:nvPr/>
          </p:nvSpPr>
          <p:spPr bwMode="ltGray">
            <a:xfrm>
              <a:off x="7064243" y="1296831"/>
              <a:ext cx="371294" cy="375283"/>
            </a:xfrm>
            <a:prstGeom prst="rect">
              <a:avLst/>
            </a:prstGeom>
            <a:solidFill>
              <a:srgbClr val="E5AA2D"/>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40" name="Rectangle 39"/>
            <p:cNvSpPr/>
            <p:nvPr/>
          </p:nvSpPr>
          <p:spPr bwMode="ltGray">
            <a:xfrm>
              <a:off x="7342753" y="1296831"/>
              <a:ext cx="92783" cy="375283"/>
            </a:xfrm>
            <a:prstGeom prst="rect">
              <a:avLst/>
            </a:prstGeom>
            <a:solidFill>
              <a:srgbClr val="E0871C"/>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41" name="Rectangle 40"/>
            <p:cNvSpPr/>
            <p:nvPr/>
          </p:nvSpPr>
          <p:spPr bwMode="ltGray">
            <a:xfrm>
              <a:off x="6579483" y="1913285"/>
              <a:ext cx="355684" cy="359506"/>
            </a:xfrm>
            <a:prstGeom prst="rect">
              <a:avLst/>
            </a:prstGeom>
            <a:solidFill>
              <a:srgbClr val="FDBA30"/>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42" name="Rectangle 41"/>
            <p:cNvSpPr/>
            <p:nvPr/>
          </p:nvSpPr>
          <p:spPr bwMode="ltGray">
            <a:xfrm>
              <a:off x="6727716" y="1913285"/>
              <a:ext cx="207451" cy="209680"/>
            </a:xfrm>
            <a:prstGeom prst="rect">
              <a:avLst/>
            </a:prstGeom>
            <a:solidFill>
              <a:srgbClr val="E5AA2D"/>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43" name="Rectangle 42"/>
            <p:cNvSpPr/>
            <p:nvPr/>
          </p:nvSpPr>
          <p:spPr bwMode="ltGray">
            <a:xfrm>
              <a:off x="4700590" y="1307021"/>
              <a:ext cx="778219" cy="785813"/>
            </a:xfrm>
            <a:prstGeom prst="rect">
              <a:avLst/>
            </a:prstGeom>
            <a:solidFill>
              <a:srgbClr val="E5E5E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44" name="Rectangle 43"/>
            <p:cNvSpPr/>
            <p:nvPr/>
          </p:nvSpPr>
          <p:spPr bwMode="ltGray">
            <a:xfrm>
              <a:off x="4124326" y="1897572"/>
              <a:ext cx="763934" cy="771388"/>
            </a:xfrm>
            <a:prstGeom prst="rect">
              <a:avLst/>
            </a:prstGeom>
            <a:solidFill>
              <a:srgbClr val="E5E5E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45" name="Rectangle 44"/>
            <p:cNvSpPr/>
            <p:nvPr/>
          </p:nvSpPr>
          <p:spPr bwMode="ltGray">
            <a:xfrm>
              <a:off x="3206751" y="1535622"/>
              <a:ext cx="763934" cy="771388"/>
            </a:xfrm>
            <a:prstGeom prst="rect">
              <a:avLst/>
            </a:prstGeom>
            <a:solidFill>
              <a:srgbClr val="E5E5E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46" name="Rectangle 45"/>
            <p:cNvSpPr/>
            <p:nvPr/>
          </p:nvSpPr>
          <p:spPr bwMode="ltGray">
            <a:xfrm>
              <a:off x="785069" y="2029017"/>
              <a:ext cx="508907" cy="513873"/>
            </a:xfrm>
            <a:prstGeom prst="rect">
              <a:avLst/>
            </a:prstGeom>
            <a:solidFill>
              <a:srgbClr val="E5E5E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47" name="Rectangle 46"/>
            <p:cNvSpPr/>
            <p:nvPr/>
          </p:nvSpPr>
          <p:spPr bwMode="ltGray">
            <a:xfrm>
              <a:off x="5279710" y="982650"/>
              <a:ext cx="818771" cy="826761"/>
            </a:xfrm>
            <a:prstGeom prst="rect">
              <a:avLst/>
            </a:prstGeom>
            <a:solidFill>
              <a:srgbClr val="F7F7F7"/>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48" name="Rectangle 43"/>
            <p:cNvSpPr/>
            <p:nvPr/>
          </p:nvSpPr>
          <p:spPr bwMode="ltGray">
            <a:xfrm>
              <a:off x="5279710" y="1307021"/>
              <a:ext cx="199099" cy="502390"/>
            </a:xfrm>
            <a:custGeom>
              <a:avLst/>
              <a:gdLst/>
              <a:ahLst/>
              <a:cxnLst/>
              <a:rect l="l" t="t" r="r" b="b"/>
              <a:pathLst>
                <a:path w="199099" h="502390">
                  <a:moveTo>
                    <a:pt x="0" y="0"/>
                  </a:moveTo>
                  <a:lnTo>
                    <a:pt x="199099" y="0"/>
                  </a:lnTo>
                  <a:lnTo>
                    <a:pt x="199099" y="502390"/>
                  </a:lnTo>
                  <a:lnTo>
                    <a:pt x="0" y="502390"/>
                  </a:lnTo>
                  <a:close/>
                </a:path>
              </a:pathLst>
            </a:custGeom>
            <a:solidFill>
              <a:srgbClr val="F3F3F4"/>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49" name="Rectangle 48"/>
            <p:cNvSpPr/>
            <p:nvPr/>
          </p:nvSpPr>
          <p:spPr bwMode="ltGray">
            <a:xfrm>
              <a:off x="5607932" y="833457"/>
              <a:ext cx="310267" cy="313601"/>
            </a:xfrm>
            <a:prstGeom prst="rect">
              <a:avLst/>
            </a:prstGeom>
            <a:solidFill>
              <a:srgbClr val="E7E7E8"/>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50" name="Rectangle 46"/>
            <p:cNvSpPr/>
            <p:nvPr/>
          </p:nvSpPr>
          <p:spPr bwMode="ltGray">
            <a:xfrm>
              <a:off x="5607932" y="982650"/>
              <a:ext cx="310267" cy="164408"/>
            </a:xfrm>
            <a:custGeom>
              <a:avLst/>
              <a:gdLst/>
              <a:ahLst/>
              <a:cxnLst/>
              <a:rect l="l" t="t" r="r" b="b"/>
              <a:pathLst>
                <a:path w="310267" h="164408">
                  <a:moveTo>
                    <a:pt x="0" y="0"/>
                  </a:moveTo>
                  <a:lnTo>
                    <a:pt x="310267" y="0"/>
                  </a:lnTo>
                  <a:lnTo>
                    <a:pt x="310267" y="164408"/>
                  </a:lnTo>
                  <a:lnTo>
                    <a:pt x="0" y="164408"/>
                  </a:lnTo>
                  <a:close/>
                </a:path>
              </a:pathLst>
            </a:custGeom>
            <a:solidFill>
              <a:srgbClr val="F3F3F4"/>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51" name="Rectangle 50"/>
            <p:cNvSpPr/>
            <p:nvPr/>
          </p:nvSpPr>
          <p:spPr bwMode="ltGray">
            <a:xfrm>
              <a:off x="5814966" y="1071851"/>
              <a:ext cx="405874" cy="410235"/>
            </a:xfrm>
            <a:prstGeom prst="rect">
              <a:avLst/>
            </a:prstGeom>
            <a:solidFill>
              <a:srgbClr val="C7C8CA"/>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52" name="Rectangle 46"/>
            <p:cNvSpPr/>
            <p:nvPr/>
          </p:nvSpPr>
          <p:spPr bwMode="ltGray">
            <a:xfrm>
              <a:off x="5814966" y="1071851"/>
              <a:ext cx="103233" cy="75207"/>
            </a:xfrm>
            <a:custGeom>
              <a:avLst/>
              <a:gdLst/>
              <a:ahLst/>
              <a:cxnLst/>
              <a:rect l="l" t="t" r="r" b="b"/>
              <a:pathLst>
                <a:path w="103233" h="75207">
                  <a:moveTo>
                    <a:pt x="0" y="0"/>
                  </a:moveTo>
                  <a:lnTo>
                    <a:pt x="103233" y="0"/>
                  </a:lnTo>
                  <a:lnTo>
                    <a:pt x="103233" y="75207"/>
                  </a:lnTo>
                  <a:lnTo>
                    <a:pt x="0" y="75207"/>
                  </a:lnTo>
                  <a:close/>
                </a:path>
              </a:pathLst>
            </a:custGeom>
            <a:solidFill>
              <a:srgbClr val="BEC0C2"/>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53" name="Rectangle 53"/>
            <p:cNvSpPr/>
            <p:nvPr/>
          </p:nvSpPr>
          <p:spPr bwMode="ltGray">
            <a:xfrm>
              <a:off x="4700590" y="1897572"/>
              <a:ext cx="187670" cy="195262"/>
            </a:xfrm>
            <a:custGeom>
              <a:avLst/>
              <a:gdLst/>
              <a:ahLst/>
              <a:cxnLst/>
              <a:rect l="l" t="t" r="r" b="b"/>
              <a:pathLst>
                <a:path w="187670" h="195262">
                  <a:moveTo>
                    <a:pt x="0" y="0"/>
                  </a:moveTo>
                  <a:lnTo>
                    <a:pt x="187670" y="0"/>
                  </a:lnTo>
                  <a:lnTo>
                    <a:pt x="187670" y="195262"/>
                  </a:lnTo>
                  <a:lnTo>
                    <a:pt x="0" y="195262"/>
                  </a:lnTo>
                  <a:close/>
                </a:path>
              </a:pathLst>
            </a:custGeom>
            <a:solidFill>
              <a:srgbClr val="D3D4D6"/>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54" name="Rectangle 53"/>
            <p:cNvSpPr/>
            <p:nvPr/>
          </p:nvSpPr>
          <p:spPr bwMode="ltGray">
            <a:xfrm>
              <a:off x="4214766" y="2200326"/>
              <a:ext cx="376284" cy="380327"/>
            </a:xfrm>
            <a:prstGeom prst="rect">
              <a:avLst/>
            </a:prstGeom>
            <a:solidFill>
              <a:srgbClr val="C0C1C4"/>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55" name="Rectangle 54"/>
            <p:cNvSpPr/>
            <p:nvPr/>
          </p:nvSpPr>
          <p:spPr bwMode="ltGray">
            <a:xfrm>
              <a:off x="3776616" y="2783396"/>
              <a:ext cx="237607" cy="240160"/>
            </a:xfrm>
            <a:prstGeom prst="rect">
              <a:avLst/>
            </a:prstGeom>
            <a:solidFill>
              <a:srgbClr val="C7C8CA"/>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56" name="Rectangle 55"/>
            <p:cNvSpPr/>
            <p:nvPr/>
          </p:nvSpPr>
          <p:spPr bwMode="ltGray">
            <a:xfrm>
              <a:off x="2927048" y="2101537"/>
              <a:ext cx="608677" cy="608677"/>
            </a:xfrm>
            <a:prstGeom prst="rect">
              <a:avLst/>
            </a:prstGeom>
            <a:solidFill>
              <a:srgbClr val="FDBA30"/>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57" name="Rectangle 56"/>
            <p:cNvSpPr/>
            <p:nvPr/>
          </p:nvSpPr>
          <p:spPr bwMode="ltGray">
            <a:xfrm>
              <a:off x="2515005" y="2019492"/>
              <a:ext cx="782577" cy="790214"/>
            </a:xfrm>
            <a:prstGeom prst="rect">
              <a:avLst/>
            </a:prstGeom>
            <a:solidFill>
              <a:srgbClr val="E5E5E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58" name="Rectangle 57"/>
            <p:cNvSpPr/>
            <p:nvPr/>
          </p:nvSpPr>
          <p:spPr bwMode="ltGray">
            <a:xfrm>
              <a:off x="2927049" y="2101537"/>
              <a:ext cx="370533" cy="608677"/>
            </a:xfrm>
            <a:prstGeom prst="rect">
              <a:avLst/>
            </a:prstGeom>
            <a:solidFill>
              <a:srgbClr val="E5AA2D"/>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59" name="Rectangle 23"/>
            <p:cNvSpPr/>
            <p:nvPr/>
          </p:nvSpPr>
          <p:spPr bwMode="ltGray">
            <a:xfrm>
              <a:off x="3206660" y="2019492"/>
              <a:ext cx="90922" cy="287157"/>
            </a:xfrm>
            <a:custGeom>
              <a:avLst/>
              <a:gdLst/>
              <a:ahLst/>
              <a:cxnLst/>
              <a:rect l="l" t="t" r="r" b="b"/>
              <a:pathLst>
                <a:path w="135715" h="428625">
                  <a:moveTo>
                    <a:pt x="0" y="0"/>
                  </a:moveTo>
                  <a:lnTo>
                    <a:pt x="135715" y="0"/>
                  </a:lnTo>
                  <a:lnTo>
                    <a:pt x="135715" y="428625"/>
                  </a:lnTo>
                  <a:lnTo>
                    <a:pt x="0" y="428625"/>
                  </a:lnTo>
                  <a:close/>
                </a:path>
              </a:pathLst>
            </a:custGeom>
            <a:solidFill>
              <a:srgbClr val="D3D4D6"/>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60" name="Rectangle 59"/>
            <p:cNvSpPr/>
            <p:nvPr/>
          </p:nvSpPr>
          <p:spPr bwMode="ltGray">
            <a:xfrm>
              <a:off x="3206660" y="2101537"/>
              <a:ext cx="329065" cy="205112"/>
            </a:xfrm>
            <a:prstGeom prst="rect">
              <a:avLst/>
            </a:prstGeom>
            <a:solidFill>
              <a:srgbClr val="E5AA2D"/>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61" name="Rectangle 60"/>
            <p:cNvSpPr/>
            <p:nvPr/>
          </p:nvSpPr>
          <p:spPr bwMode="ltGray">
            <a:xfrm>
              <a:off x="2740461" y="2256238"/>
              <a:ext cx="248748" cy="251421"/>
            </a:xfrm>
            <a:prstGeom prst="rect">
              <a:avLst/>
            </a:prstGeom>
            <a:solidFill>
              <a:srgbClr val="E5AA2D"/>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62" name="Rectangle 61"/>
            <p:cNvSpPr/>
            <p:nvPr/>
          </p:nvSpPr>
          <p:spPr bwMode="ltGray">
            <a:xfrm>
              <a:off x="2927048" y="2256238"/>
              <a:ext cx="62160" cy="251421"/>
            </a:xfrm>
            <a:prstGeom prst="rect">
              <a:avLst/>
            </a:prstGeom>
            <a:solidFill>
              <a:srgbClr val="E0871C"/>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63" name="Rectangle 62"/>
            <p:cNvSpPr/>
            <p:nvPr/>
          </p:nvSpPr>
          <p:spPr bwMode="ltGray">
            <a:xfrm>
              <a:off x="2415696" y="2669231"/>
              <a:ext cx="238290" cy="240851"/>
            </a:xfrm>
            <a:prstGeom prst="rect">
              <a:avLst/>
            </a:prstGeom>
            <a:solidFill>
              <a:srgbClr val="FDBA30"/>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64" name="Rectangle 63"/>
            <p:cNvSpPr/>
            <p:nvPr/>
          </p:nvSpPr>
          <p:spPr bwMode="ltGray">
            <a:xfrm>
              <a:off x="2515005" y="2669231"/>
              <a:ext cx="138982" cy="140475"/>
            </a:xfrm>
            <a:prstGeom prst="rect">
              <a:avLst/>
            </a:prstGeom>
            <a:solidFill>
              <a:srgbClr val="E5AA2D"/>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65" name="Rectangle 64"/>
            <p:cNvSpPr/>
            <p:nvPr/>
          </p:nvSpPr>
          <p:spPr bwMode="ltGray">
            <a:xfrm>
              <a:off x="3206661" y="2101537"/>
              <a:ext cx="90922" cy="205112"/>
            </a:xfrm>
            <a:prstGeom prst="rect">
              <a:avLst/>
            </a:prstGeom>
            <a:solidFill>
              <a:srgbClr val="D29C28"/>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66" name="Rectangle 65"/>
            <p:cNvSpPr/>
            <p:nvPr/>
          </p:nvSpPr>
          <p:spPr bwMode="ltGray">
            <a:xfrm>
              <a:off x="1158559" y="2250875"/>
              <a:ext cx="527374" cy="532521"/>
            </a:xfrm>
            <a:prstGeom prst="rect">
              <a:avLst/>
            </a:prstGeom>
            <a:solidFill>
              <a:srgbClr val="E5E5E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67" name="Rectangle 66"/>
            <p:cNvSpPr/>
            <p:nvPr/>
          </p:nvSpPr>
          <p:spPr bwMode="ltGray">
            <a:xfrm>
              <a:off x="1551010" y="2031059"/>
              <a:ext cx="554855" cy="560270"/>
            </a:xfrm>
            <a:prstGeom prst="rect">
              <a:avLst/>
            </a:prstGeom>
            <a:solidFill>
              <a:srgbClr val="F7F7F7"/>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68" name="Rectangle 43"/>
            <p:cNvSpPr/>
            <p:nvPr/>
          </p:nvSpPr>
          <p:spPr bwMode="ltGray">
            <a:xfrm>
              <a:off x="1551010" y="2250875"/>
              <a:ext cx="134923" cy="340454"/>
            </a:xfrm>
            <a:custGeom>
              <a:avLst/>
              <a:gdLst/>
              <a:ahLst/>
              <a:cxnLst/>
              <a:rect l="l" t="t" r="r" b="b"/>
              <a:pathLst>
                <a:path w="199099" h="502390">
                  <a:moveTo>
                    <a:pt x="0" y="0"/>
                  </a:moveTo>
                  <a:lnTo>
                    <a:pt x="199099" y="0"/>
                  </a:lnTo>
                  <a:lnTo>
                    <a:pt x="199099" y="502390"/>
                  </a:lnTo>
                  <a:lnTo>
                    <a:pt x="0" y="502390"/>
                  </a:lnTo>
                  <a:close/>
                </a:path>
              </a:pathLst>
            </a:custGeom>
            <a:solidFill>
              <a:srgbClr val="F3F3F4"/>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69" name="Rectangle 68"/>
            <p:cNvSpPr/>
            <p:nvPr/>
          </p:nvSpPr>
          <p:spPr bwMode="ltGray">
            <a:xfrm>
              <a:off x="1773436" y="1929956"/>
              <a:ext cx="210258" cy="212517"/>
            </a:xfrm>
            <a:prstGeom prst="rect">
              <a:avLst/>
            </a:prstGeom>
            <a:solidFill>
              <a:srgbClr val="E7E7E8"/>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70" name="Rectangle 46"/>
            <p:cNvSpPr/>
            <p:nvPr/>
          </p:nvSpPr>
          <p:spPr bwMode="ltGray">
            <a:xfrm>
              <a:off x="1773436" y="2031059"/>
              <a:ext cx="210258" cy="111414"/>
            </a:xfrm>
            <a:custGeom>
              <a:avLst/>
              <a:gdLst/>
              <a:ahLst/>
              <a:cxnLst/>
              <a:rect l="l" t="t" r="r" b="b"/>
              <a:pathLst>
                <a:path w="310267" h="164408">
                  <a:moveTo>
                    <a:pt x="0" y="0"/>
                  </a:moveTo>
                  <a:lnTo>
                    <a:pt x="310267" y="0"/>
                  </a:lnTo>
                  <a:lnTo>
                    <a:pt x="310267" y="164408"/>
                  </a:lnTo>
                  <a:lnTo>
                    <a:pt x="0" y="164408"/>
                  </a:lnTo>
                  <a:close/>
                </a:path>
              </a:pathLst>
            </a:custGeom>
            <a:solidFill>
              <a:srgbClr val="F3F3F4"/>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71" name="Rectangle 70"/>
            <p:cNvSpPr/>
            <p:nvPr/>
          </p:nvSpPr>
          <p:spPr bwMode="ltGray">
            <a:xfrm>
              <a:off x="1913736" y="2091508"/>
              <a:ext cx="275048" cy="278003"/>
            </a:xfrm>
            <a:prstGeom prst="rect">
              <a:avLst/>
            </a:prstGeom>
            <a:solidFill>
              <a:srgbClr val="C7C8CA"/>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72" name="Rectangle 46"/>
            <p:cNvSpPr/>
            <p:nvPr/>
          </p:nvSpPr>
          <p:spPr bwMode="ltGray">
            <a:xfrm>
              <a:off x="1913736" y="2091508"/>
              <a:ext cx="69958" cy="50965"/>
            </a:xfrm>
            <a:custGeom>
              <a:avLst/>
              <a:gdLst/>
              <a:ahLst/>
              <a:cxnLst/>
              <a:rect l="l" t="t" r="r" b="b"/>
              <a:pathLst>
                <a:path w="103233" h="75207">
                  <a:moveTo>
                    <a:pt x="0" y="0"/>
                  </a:moveTo>
                  <a:lnTo>
                    <a:pt x="103233" y="0"/>
                  </a:lnTo>
                  <a:lnTo>
                    <a:pt x="103233" y="75207"/>
                  </a:lnTo>
                  <a:lnTo>
                    <a:pt x="0" y="75207"/>
                  </a:lnTo>
                  <a:close/>
                </a:path>
              </a:pathLst>
            </a:custGeom>
            <a:solidFill>
              <a:srgbClr val="BEC0C2"/>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73" name="Rectangle 74"/>
            <p:cNvSpPr/>
            <p:nvPr/>
          </p:nvSpPr>
          <p:spPr bwMode="ltGray">
            <a:xfrm>
              <a:off x="1158559" y="2250875"/>
              <a:ext cx="135417" cy="292015"/>
            </a:xfrm>
            <a:custGeom>
              <a:avLst/>
              <a:gdLst/>
              <a:ahLst/>
              <a:cxnLst/>
              <a:rect l="l" t="t" r="r" b="b"/>
              <a:pathLst>
                <a:path w="135417" h="292015">
                  <a:moveTo>
                    <a:pt x="0" y="0"/>
                  </a:moveTo>
                  <a:lnTo>
                    <a:pt x="135417" y="0"/>
                  </a:lnTo>
                  <a:lnTo>
                    <a:pt x="135417" y="292015"/>
                  </a:lnTo>
                  <a:lnTo>
                    <a:pt x="0" y="292015"/>
                  </a:lnTo>
                  <a:close/>
                </a:path>
              </a:pathLst>
            </a:custGeom>
            <a:solidFill>
              <a:srgbClr val="D3D4D6"/>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74" name="Rectangle 73"/>
            <p:cNvSpPr/>
            <p:nvPr/>
          </p:nvSpPr>
          <p:spPr bwMode="ltGray">
            <a:xfrm>
              <a:off x="835434" y="2213106"/>
              <a:ext cx="234241" cy="236758"/>
            </a:xfrm>
            <a:prstGeom prst="rect">
              <a:avLst/>
            </a:prstGeom>
            <a:solidFill>
              <a:srgbClr val="C0C1C4"/>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75" name="Rectangle 74"/>
            <p:cNvSpPr/>
            <p:nvPr/>
          </p:nvSpPr>
          <p:spPr bwMode="ltGray">
            <a:xfrm>
              <a:off x="610410" y="2761214"/>
              <a:ext cx="158015" cy="159713"/>
            </a:xfrm>
            <a:prstGeom prst="rect">
              <a:avLst/>
            </a:prstGeom>
            <a:solidFill>
              <a:srgbClr val="FDBA30"/>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grpSp>
      <p:sp>
        <p:nvSpPr>
          <p:cNvPr id="3075" name="Rectangle 3"/>
          <p:cNvSpPr>
            <a:spLocks noGrp="1" noChangeArrowheads="1"/>
          </p:cNvSpPr>
          <p:nvPr>
            <p:ph type="ctrTitle" hasCustomPrompt="1"/>
          </p:nvPr>
        </p:nvSpPr>
        <p:spPr bwMode="auto">
          <a:xfrm>
            <a:off x="914400" y="3048000"/>
            <a:ext cx="7315202" cy="1393825"/>
          </a:xfrm>
        </p:spPr>
        <p:txBody>
          <a:bodyPr/>
          <a:lstStyle>
            <a:lvl1pPr>
              <a:defRPr sz="3200">
                <a:solidFill>
                  <a:schemeClr val="tx1"/>
                </a:solidFill>
              </a:defRPr>
            </a:lvl1pPr>
          </a:lstStyle>
          <a:p>
            <a:r>
              <a:rPr/>
              <a:t>Click to add title</a:t>
            </a:r>
          </a:p>
        </p:txBody>
      </p:sp>
      <p:sp>
        <p:nvSpPr>
          <p:cNvPr id="3076" name="Rectangle 4"/>
          <p:cNvSpPr>
            <a:spLocks noGrp="1" noChangeArrowheads="1"/>
          </p:cNvSpPr>
          <p:nvPr>
            <p:ph type="subTitle" idx="1" hasCustomPrompt="1"/>
          </p:nvPr>
        </p:nvSpPr>
        <p:spPr bwMode="auto">
          <a:xfrm>
            <a:off x="914399" y="5050673"/>
            <a:ext cx="7315202" cy="381000"/>
          </a:xfrm>
        </p:spPr>
        <p:txBody>
          <a:bodyPr anchor="t" anchorCtr="0">
            <a:noAutofit/>
          </a:bodyPr>
          <a:lstStyle>
            <a:lvl1pPr marL="0" indent="0">
              <a:spcBef>
                <a:spcPts val="0"/>
              </a:spcBef>
              <a:buFontTx/>
              <a:buNone/>
              <a:defRPr sz="2400" b="1" baseline="0"/>
            </a:lvl1pPr>
          </a:lstStyle>
          <a:p>
            <a:r>
              <a:rPr/>
              <a:t>Click to add presenter’s name</a:t>
            </a:r>
          </a:p>
        </p:txBody>
      </p:sp>
      <p:sp>
        <p:nvSpPr>
          <p:cNvPr id="19" name="Text Placeholder 18"/>
          <p:cNvSpPr>
            <a:spLocks noGrp="1"/>
          </p:cNvSpPr>
          <p:nvPr>
            <p:ph type="body" sz="quarter" idx="10" hasCustomPrompt="1"/>
          </p:nvPr>
        </p:nvSpPr>
        <p:spPr>
          <a:xfrm>
            <a:off x="914401" y="5486400"/>
            <a:ext cx="7315200" cy="301925"/>
          </a:xfrm>
          <a:noFill/>
          <a:ln w="9525">
            <a:noFill/>
            <a:miter lim="800000"/>
            <a:headEnd/>
            <a:tailEnd/>
          </a:ln>
        </p:spPr>
        <p:txBody>
          <a:bodyPr vert="horz" wrap="square" lIns="0" tIns="0" rIns="0" bIns="0" numCol="1" anchor="t" anchorCtr="0" compatLnSpc="1">
            <a:prstTxWarp prst="textNoShape">
              <a:avLst/>
            </a:prstTxWarp>
            <a:noAutofit/>
          </a:bodyPr>
          <a:lstStyle>
            <a:lvl1pPr marL="0" indent="0" algn="l" rtl="0" eaLnBrk="1" fontAlgn="base" hangingPunct="1">
              <a:lnSpc>
                <a:spcPct val="90000"/>
              </a:lnSpc>
              <a:spcBef>
                <a:spcPct val="0"/>
              </a:spcBef>
              <a:spcAft>
                <a:spcPts val="0"/>
              </a:spcAft>
              <a:buClr>
                <a:schemeClr val="bg2">
                  <a:lumMod val="50000"/>
                </a:schemeClr>
              </a:buClr>
              <a:buFontTx/>
              <a:buNone/>
              <a:defRPr sz="2000" b="0" baseline="0">
                <a:solidFill>
                  <a:schemeClr val="tx1"/>
                </a:solidFill>
                <a:latin typeface="+mn-lt"/>
                <a:ea typeface="+mn-ea"/>
                <a:cs typeface="+mn-cs"/>
              </a:defRPr>
            </a:lvl1pPr>
          </a:lstStyle>
          <a:p>
            <a:pPr lvl="0"/>
            <a:r>
              <a:rPr/>
              <a:t>Click to add presenter’s title</a:t>
            </a:r>
          </a:p>
        </p:txBody>
      </p:sp>
      <p:grpSp>
        <p:nvGrpSpPr>
          <p:cNvPr id="81" name="Frame"/>
          <p:cNvGrpSpPr/>
          <p:nvPr/>
        </p:nvGrpSpPr>
        <p:grpSpPr bwMode="invGray">
          <a:xfrm>
            <a:off x="0" y="0"/>
            <a:ext cx="9144000" cy="6858000"/>
            <a:chOff x="0" y="0"/>
            <a:chExt cx="9144000" cy="6858000"/>
          </a:xfrm>
        </p:grpSpPr>
        <p:sp>
          <p:nvSpPr>
            <p:cNvPr id="82" name="Rectangle 81"/>
            <p:cNvSpPr/>
            <p:nvPr/>
          </p:nvSpPr>
          <p:spPr bwMode="invGray">
            <a:xfrm>
              <a:off x="0" y="0"/>
              <a:ext cx="196850" cy="6858000"/>
            </a:xfrm>
            <a:prstGeom prst="rect">
              <a:avLst/>
            </a:prstGeom>
            <a:solidFill>
              <a:schemeClr val="tx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83" name="Rectangle 82"/>
            <p:cNvSpPr/>
            <p:nvPr/>
          </p:nvSpPr>
          <p:spPr bwMode="invGray">
            <a:xfrm>
              <a:off x="8947150" y="0"/>
              <a:ext cx="196850" cy="6858000"/>
            </a:xfrm>
            <a:prstGeom prst="rect">
              <a:avLst/>
            </a:prstGeom>
            <a:solidFill>
              <a:schemeClr val="tx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84" name="Rectangle 83"/>
            <p:cNvSpPr/>
            <p:nvPr/>
          </p:nvSpPr>
          <p:spPr bwMode="invGray">
            <a:xfrm>
              <a:off x="0" y="0"/>
              <a:ext cx="9144000" cy="201168"/>
            </a:xfrm>
            <a:prstGeom prst="rect">
              <a:avLst/>
            </a:prstGeom>
            <a:solidFill>
              <a:schemeClr val="tx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85" name="Rectangle 84"/>
            <p:cNvSpPr/>
            <p:nvPr/>
          </p:nvSpPr>
          <p:spPr bwMode="invGray">
            <a:xfrm>
              <a:off x="0" y="6656832"/>
              <a:ext cx="9144000" cy="201168"/>
            </a:xfrm>
            <a:prstGeom prst="rect">
              <a:avLst/>
            </a:prstGeom>
            <a:solidFill>
              <a:schemeClr val="tx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grpSp>
      <p:pic>
        <p:nvPicPr>
          <p:cNvPr id="76" name="LOGO"/>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6288" y="624198"/>
            <a:ext cx="2194560" cy="579039"/>
          </a:xfrm>
          <a:prstGeom prst="rect">
            <a:avLst/>
          </a:prstGeom>
        </p:spPr>
      </p:pic>
      <p:cxnSp>
        <p:nvCxnSpPr>
          <p:cNvPr id="79" name="Straight Connector 78"/>
          <p:cNvCxnSpPr/>
          <p:nvPr/>
        </p:nvCxnSpPr>
        <p:spPr bwMode="auto">
          <a:xfrm>
            <a:off x="3124200" y="624198"/>
            <a:ext cx="0" cy="609600"/>
          </a:xfrm>
          <a:prstGeom prst="line">
            <a:avLst/>
          </a:prstGeom>
          <a:solidFill>
            <a:schemeClr val="accent1"/>
          </a:solidFill>
          <a:ln w="19050" cap="flat" cmpd="sng" algn="ctr">
            <a:solidFill>
              <a:schemeClr val="accent6">
                <a:lumMod val="40000"/>
                <a:lumOff val="60000"/>
              </a:schemeClr>
            </a:solidFill>
            <a:prstDash val="solid"/>
            <a:miter lim="800000"/>
            <a:headEnd type="none" w="med" len="med"/>
            <a:tailEnd type="none" w="med" len="med"/>
          </a:ln>
          <a:effectLst/>
        </p:spPr>
      </p:cxnSp>
    </p:spTree>
    <p:extLst>
      <p:ext uri="{BB962C8B-B14F-4D97-AF65-F5344CB8AC3E}">
        <p14:creationId xmlns:p14="http://schemas.microsoft.com/office/powerpoint/2010/main" val="940904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Title Slide CoBranded Portrait">
    <p:spTree>
      <p:nvGrpSpPr>
        <p:cNvPr id="1" name=""/>
        <p:cNvGrpSpPr/>
        <p:nvPr/>
      </p:nvGrpSpPr>
      <p:grpSpPr>
        <a:xfrm>
          <a:off x="0" y="0"/>
          <a:ext cx="0" cy="0"/>
          <a:chOff x="0" y="0"/>
          <a:chExt cx="0" cy="0"/>
        </a:xfrm>
      </p:grpSpPr>
      <p:grpSp>
        <p:nvGrpSpPr>
          <p:cNvPr id="31" name="Group 30"/>
          <p:cNvGrpSpPr/>
          <p:nvPr/>
        </p:nvGrpSpPr>
        <p:grpSpPr bwMode="ltGray">
          <a:xfrm>
            <a:off x="615172" y="178278"/>
            <a:ext cx="8331967" cy="2845277"/>
            <a:chOff x="610410" y="178278"/>
            <a:chExt cx="8331967" cy="2845278"/>
          </a:xfrm>
        </p:grpSpPr>
        <p:sp>
          <p:nvSpPr>
            <p:cNvPr id="32" name="Rectangle 31"/>
            <p:cNvSpPr/>
            <p:nvPr/>
          </p:nvSpPr>
          <p:spPr bwMode="ltGray">
            <a:xfrm>
              <a:off x="7760115" y="178278"/>
              <a:ext cx="1182262" cy="1193799"/>
            </a:xfrm>
            <a:prstGeom prst="rect">
              <a:avLst/>
            </a:prstGeom>
            <a:solidFill>
              <a:srgbClr val="E5E5E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33" name="Rectangle 32"/>
            <p:cNvSpPr/>
            <p:nvPr/>
          </p:nvSpPr>
          <p:spPr bwMode="ltGray">
            <a:xfrm>
              <a:off x="7342753" y="1065916"/>
              <a:ext cx="908541" cy="908541"/>
            </a:xfrm>
            <a:prstGeom prst="rect">
              <a:avLst/>
            </a:prstGeom>
            <a:solidFill>
              <a:srgbClr val="FDBA30"/>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34" name="Rectangle 33"/>
            <p:cNvSpPr/>
            <p:nvPr/>
          </p:nvSpPr>
          <p:spPr bwMode="ltGray">
            <a:xfrm>
              <a:off x="6727716" y="943452"/>
              <a:ext cx="1168114" cy="1179513"/>
            </a:xfrm>
            <a:prstGeom prst="rect">
              <a:avLst/>
            </a:prstGeom>
            <a:solidFill>
              <a:srgbClr val="E5E5E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35" name="Rectangle 34"/>
            <p:cNvSpPr/>
            <p:nvPr/>
          </p:nvSpPr>
          <p:spPr bwMode="ltGray">
            <a:xfrm>
              <a:off x="7342754" y="1065916"/>
              <a:ext cx="553076" cy="908541"/>
            </a:xfrm>
            <a:prstGeom prst="rect">
              <a:avLst/>
            </a:prstGeom>
            <a:solidFill>
              <a:srgbClr val="E5AA2D"/>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36" name="Rectangle 23"/>
            <p:cNvSpPr/>
            <p:nvPr/>
          </p:nvSpPr>
          <p:spPr bwMode="ltGray">
            <a:xfrm>
              <a:off x="7760115" y="943452"/>
              <a:ext cx="135715" cy="428625"/>
            </a:xfrm>
            <a:custGeom>
              <a:avLst/>
              <a:gdLst/>
              <a:ahLst/>
              <a:cxnLst/>
              <a:rect l="l" t="t" r="r" b="b"/>
              <a:pathLst>
                <a:path w="135715" h="428625">
                  <a:moveTo>
                    <a:pt x="0" y="0"/>
                  </a:moveTo>
                  <a:lnTo>
                    <a:pt x="135715" y="0"/>
                  </a:lnTo>
                  <a:lnTo>
                    <a:pt x="135715" y="428625"/>
                  </a:lnTo>
                  <a:lnTo>
                    <a:pt x="0" y="428625"/>
                  </a:lnTo>
                  <a:close/>
                </a:path>
              </a:pathLst>
            </a:custGeom>
            <a:solidFill>
              <a:srgbClr val="D3D4D6"/>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37" name="Rectangle 36"/>
            <p:cNvSpPr/>
            <p:nvPr/>
          </p:nvSpPr>
          <p:spPr bwMode="ltGray">
            <a:xfrm>
              <a:off x="7760115" y="1065916"/>
              <a:ext cx="491179" cy="306161"/>
            </a:xfrm>
            <a:prstGeom prst="rect">
              <a:avLst/>
            </a:prstGeom>
            <a:solidFill>
              <a:srgbClr val="E5AA2D"/>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38" name="Rectangle 37"/>
            <p:cNvSpPr/>
            <p:nvPr/>
          </p:nvSpPr>
          <p:spPr bwMode="ltGray">
            <a:xfrm>
              <a:off x="7760115" y="1065916"/>
              <a:ext cx="135716" cy="306161"/>
            </a:xfrm>
            <a:prstGeom prst="rect">
              <a:avLst/>
            </a:prstGeom>
            <a:solidFill>
              <a:srgbClr val="D29C28"/>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39" name="Rectangle 38"/>
            <p:cNvSpPr/>
            <p:nvPr/>
          </p:nvSpPr>
          <p:spPr bwMode="ltGray">
            <a:xfrm>
              <a:off x="7064243" y="1296831"/>
              <a:ext cx="371294" cy="375283"/>
            </a:xfrm>
            <a:prstGeom prst="rect">
              <a:avLst/>
            </a:prstGeom>
            <a:solidFill>
              <a:srgbClr val="E5AA2D"/>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40" name="Rectangle 39"/>
            <p:cNvSpPr/>
            <p:nvPr/>
          </p:nvSpPr>
          <p:spPr bwMode="ltGray">
            <a:xfrm>
              <a:off x="7342753" y="1296831"/>
              <a:ext cx="92783" cy="375283"/>
            </a:xfrm>
            <a:prstGeom prst="rect">
              <a:avLst/>
            </a:prstGeom>
            <a:solidFill>
              <a:srgbClr val="E0871C"/>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41" name="Rectangle 40"/>
            <p:cNvSpPr/>
            <p:nvPr/>
          </p:nvSpPr>
          <p:spPr bwMode="ltGray">
            <a:xfrm>
              <a:off x="6579483" y="1913285"/>
              <a:ext cx="355684" cy="359506"/>
            </a:xfrm>
            <a:prstGeom prst="rect">
              <a:avLst/>
            </a:prstGeom>
            <a:solidFill>
              <a:srgbClr val="FDBA30"/>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42" name="Rectangle 41"/>
            <p:cNvSpPr/>
            <p:nvPr/>
          </p:nvSpPr>
          <p:spPr bwMode="ltGray">
            <a:xfrm>
              <a:off x="6727716" y="1913285"/>
              <a:ext cx="207451" cy="209680"/>
            </a:xfrm>
            <a:prstGeom prst="rect">
              <a:avLst/>
            </a:prstGeom>
            <a:solidFill>
              <a:srgbClr val="E5AA2D"/>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43" name="Rectangle 42"/>
            <p:cNvSpPr/>
            <p:nvPr/>
          </p:nvSpPr>
          <p:spPr bwMode="ltGray">
            <a:xfrm>
              <a:off x="4700590" y="1307021"/>
              <a:ext cx="778219" cy="785813"/>
            </a:xfrm>
            <a:prstGeom prst="rect">
              <a:avLst/>
            </a:prstGeom>
            <a:solidFill>
              <a:srgbClr val="E5E5E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44" name="Rectangle 43"/>
            <p:cNvSpPr/>
            <p:nvPr/>
          </p:nvSpPr>
          <p:spPr bwMode="ltGray">
            <a:xfrm>
              <a:off x="4124326" y="1897572"/>
              <a:ext cx="763934" cy="771388"/>
            </a:xfrm>
            <a:prstGeom prst="rect">
              <a:avLst/>
            </a:prstGeom>
            <a:solidFill>
              <a:srgbClr val="E5E5E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45" name="Rectangle 44"/>
            <p:cNvSpPr/>
            <p:nvPr/>
          </p:nvSpPr>
          <p:spPr bwMode="ltGray">
            <a:xfrm>
              <a:off x="3206751" y="1535622"/>
              <a:ext cx="763934" cy="771388"/>
            </a:xfrm>
            <a:prstGeom prst="rect">
              <a:avLst/>
            </a:prstGeom>
            <a:solidFill>
              <a:srgbClr val="E5E5E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46" name="Rectangle 45"/>
            <p:cNvSpPr/>
            <p:nvPr/>
          </p:nvSpPr>
          <p:spPr bwMode="ltGray">
            <a:xfrm>
              <a:off x="785069" y="2029017"/>
              <a:ext cx="508907" cy="513873"/>
            </a:xfrm>
            <a:prstGeom prst="rect">
              <a:avLst/>
            </a:prstGeom>
            <a:solidFill>
              <a:srgbClr val="E5E5E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47" name="Rectangle 46"/>
            <p:cNvSpPr/>
            <p:nvPr/>
          </p:nvSpPr>
          <p:spPr bwMode="ltGray">
            <a:xfrm>
              <a:off x="5279710" y="982650"/>
              <a:ext cx="818771" cy="826761"/>
            </a:xfrm>
            <a:prstGeom prst="rect">
              <a:avLst/>
            </a:prstGeom>
            <a:solidFill>
              <a:srgbClr val="F7F7F7"/>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48" name="Rectangle 43"/>
            <p:cNvSpPr/>
            <p:nvPr/>
          </p:nvSpPr>
          <p:spPr bwMode="ltGray">
            <a:xfrm>
              <a:off x="5279710" y="1307021"/>
              <a:ext cx="199099" cy="502390"/>
            </a:xfrm>
            <a:custGeom>
              <a:avLst/>
              <a:gdLst/>
              <a:ahLst/>
              <a:cxnLst/>
              <a:rect l="l" t="t" r="r" b="b"/>
              <a:pathLst>
                <a:path w="199099" h="502390">
                  <a:moveTo>
                    <a:pt x="0" y="0"/>
                  </a:moveTo>
                  <a:lnTo>
                    <a:pt x="199099" y="0"/>
                  </a:lnTo>
                  <a:lnTo>
                    <a:pt x="199099" y="502390"/>
                  </a:lnTo>
                  <a:lnTo>
                    <a:pt x="0" y="502390"/>
                  </a:lnTo>
                  <a:close/>
                </a:path>
              </a:pathLst>
            </a:custGeom>
            <a:solidFill>
              <a:srgbClr val="F3F3F4"/>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49" name="Rectangle 48"/>
            <p:cNvSpPr/>
            <p:nvPr/>
          </p:nvSpPr>
          <p:spPr bwMode="ltGray">
            <a:xfrm>
              <a:off x="5607932" y="833457"/>
              <a:ext cx="310267" cy="313601"/>
            </a:xfrm>
            <a:prstGeom prst="rect">
              <a:avLst/>
            </a:prstGeom>
            <a:solidFill>
              <a:srgbClr val="E7E7E8"/>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50" name="Rectangle 46"/>
            <p:cNvSpPr/>
            <p:nvPr/>
          </p:nvSpPr>
          <p:spPr bwMode="ltGray">
            <a:xfrm>
              <a:off x="5607932" y="982650"/>
              <a:ext cx="310267" cy="164408"/>
            </a:xfrm>
            <a:custGeom>
              <a:avLst/>
              <a:gdLst/>
              <a:ahLst/>
              <a:cxnLst/>
              <a:rect l="l" t="t" r="r" b="b"/>
              <a:pathLst>
                <a:path w="310267" h="164408">
                  <a:moveTo>
                    <a:pt x="0" y="0"/>
                  </a:moveTo>
                  <a:lnTo>
                    <a:pt x="310267" y="0"/>
                  </a:lnTo>
                  <a:lnTo>
                    <a:pt x="310267" y="164408"/>
                  </a:lnTo>
                  <a:lnTo>
                    <a:pt x="0" y="164408"/>
                  </a:lnTo>
                  <a:close/>
                </a:path>
              </a:pathLst>
            </a:custGeom>
            <a:solidFill>
              <a:srgbClr val="F3F3F4"/>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51" name="Rectangle 50"/>
            <p:cNvSpPr/>
            <p:nvPr/>
          </p:nvSpPr>
          <p:spPr bwMode="ltGray">
            <a:xfrm>
              <a:off x="5814966" y="1071851"/>
              <a:ext cx="405874" cy="410235"/>
            </a:xfrm>
            <a:prstGeom prst="rect">
              <a:avLst/>
            </a:prstGeom>
            <a:solidFill>
              <a:srgbClr val="C7C8CA"/>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52" name="Rectangle 46"/>
            <p:cNvSpPr/>
            <p:nvPr/>
          </p:nvSpPr>
          <p:spPr bwMode="ltGray">
            <a:xfrm>
              <a:off x="5814966" y="1071851"/>
              <a:ext cx="103233" cy="75207"/>
            </a:xfrm>
            <a:custGeom>
              <a:avLst/>
              <a:gdLst/>
              <a:ahLst/>
              <a:cxnLst/>
              <a:rect l="l" t="t" r="r" b="b"/>
              <a:pathLst>
                <a:path w="103233" h="75207">
                  <a:moveTo>
                    <a:pt x="0" y="0"/>
                  </a:moveTo>
                  <a:lnTo>
                    <a:pt x="103233" y="0"/>
                  </a:lnTo>
                  <a:lnTo>
                    <a:pt x="103233" y="75207"/>
                  </a:lnTo>
                  <a:lnTo>
                    <a:pt x="0" y="75207"/>
                  </a:lnTo>
                  <a:close/>
                </a:path>
              </a:pathLst>
            </a:custGeom>
            <a:solidFill>
              <a:srgbClr val="BEC0C2"/>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53" name="Rectangle 53"/>
            <p:cNvSpPr/>
            <p:nvPr/>
          </p:nvSpPr>
          <p:spPr bwMode="ltGray">
            <a:xfrm>
              <a:off x="4700590" y="1897572"/>
              <a:ext cx="187670" cy="195262"/>
            </a:xfrm>
            <a:custGeom>
              <a:avLst/>
              <a:gdLst/>
              <a:ahLst/>
              <a:cxnLst/>
              <a:rect l="l" t="t" r="r" b="b"/>
              <a:pathLst>
                <a:path w="187670" h="195262">
                  <a:moveTo>
                    <a:pt x="0" y="0"/>
                  </a:moveTo>
                  <a:lnTo>
                    <a:pt x="187670" y="0"/>
                  </a:lnTo>
                  <a:lnTo>
                    <a:pt x="187670" y="195262"/>
                  </a:lnTo>
                  <a:lnTo>
                    <a:pt x="0" y="195262"/>
                  </a:lnTo>
                  <a:close/>
                </a:path>
              </a:pathLst>
            </a:custGeom>
            <a:solidFill>
              <a:srgbClr val="D3D4D6"/>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54" name="Rectangle 53"/>
            <p:cNvSpPr/>
            <p:nvPr/>
          </p:nvSpPr>
          <p:spPr bwMode="ltGray">
            <a:xfrm>
              <a:off x="4214766" y="2200326"/>
              <a:ext cx="376284" cy="380327"/>
            </a:xfrm>
            <a:prstGeom prst="rect">
              <a:avLst/>
            </a:prstGeom>
            <a:solidFill>
              <a:srgbClr val="C0C1C4"/>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55" name="Rectangle 54"/>
            <p:cNvSpPr/>
            <p:nvPr/>
          </p:nvSpPr>
          <p:spPr bwMode="ltGray">
            <a:xfrm>
              <a:off x="3776616" y="2783396"/>
              <a:ext cx="237607" cy="240160"/>
            </a:xfrm>
            <a:prstGeom prst="rect">
              <a:avLst/>
            </a:prstGeom>
            <a:solidFill>
              <a:srgbClr val="C7C8CA"/>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56" name="Rectangle 55"/>
            <p:cNvSpPr/>
            <p:nvPr/>
          </p:nvSpPr>
          <p:spPr bwMode="ltGray">
            <a:xfrm>
              <a:off x="2927048" y="2101537"/>
              <a:ext cx="608677" cy="608677"/>
            </a:xfrm>
            <a:prstGeom prst="rect">
              <a:avLst/>
            </a:prstGeom>
            <a:solidFill>
              <a:srgbClr val="FDBA30"/>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57" name="Rectangle 56"/>
            <p:cNvSpPr/>
            <p:nvPr/>
          </p:nvSpPr>
          <p:spPr bwMode="ltGray">
            <a:xfrm>
              <a:off x="2515005" y="2019492"/>
              <a:ext cx="782577" cy="790214"/>
            </a:xfrm>
            <a:prstGeom prst="rect">
              <a:avLst/>
            </a:prstGeom>
            <a:solidFill>
              <a:srgbClr val="E5E5E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58" name="Rectangle 57"/>
            <p:cNvSpPr/>
            <p:nvPr/>
          </p:nvSpPr>
          <p:spPr bwMode="ltGray">
            <a:xfrm>
              <a:off x="2927049" y="2101537"/>
              <a:ext cx="370533" cy="608677"/>
            </a:xfrm>
            <a:prstGeom prst="rect">
              <a:avLst/>
            </a:prstGeom>
            <a:solidFill>
              <a:srgbClr val="E5AA2D"/>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59" name="Rectangle 23"/>
            <p:cNvSpPr/>
            <p:nvPr/>
          </p:nvSpPr>
          <p:spPr bwMode="ltGray">
            <a:xfrm>
              <a:off x="3206660" y="2019492"/>
              <a:ext cx="90922" cy="287157"/>
            </a:xfrm>
            <a:custGeom>
              <a:avLst/>
              <a:gdLst/>
              <a:ahLst/>
              <a:cxnLst/>
              <a:rect l="l" t="t" r="r" b="b"/>
              <a:pathLst>
                <a:path w="135715" h="428625">
                  <a:moveTo>
                    <a:pt x="0" y="0"/>
                  </a:moveTo>
                  <a:lnTo>
                    <a:pt x="135715" y="0"/>
                  </a:lnTo>
                  <a:lnTo>
                    <a:pt x="135715" y="428625"/>
                  </a:lnTo>
                  <a:lnTo>
                    <a:pt x="0" y="428625"/>
                  </a:lnTo>
                  <a:close/>
                </a:path>
              </a:pathLst>
            </a:custGeom>
            <a:solidFill>
              <a:srgbClr val="D3D4D6"/>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60" name="Rectangle 59"/>
            <p:cNvSpPr/>
            <p:nvPr/>
          </p:nvSpPr>
          <p:spPr bwMode="ltGray">
            <a:xfrm>
              <a:off x="3206660" y="2101537"/>
              <a:ext cx="329065" cy="205112"/>
            </a:xfrm>
            <a:prstGeom prst="rect">
              <a:avLst/>
            </a:prstGeom>
            <a:solidFill>
              <a:srgbClr val="E5AA2D"/>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61" name="Rectangle 60"/>
            <p:cNvSpPr/>
            <p:nvPr/>
          </p:nvSpPr>
          <p:spPr bwMode="ltGray">
            <a:xfrm>
              <a:off x="2740461" y="2256238"/>
              <a:ext cx="248748" cy="251421"/>
            </a:xfrm>
            <a:prstGeom prst="rect">
              <a:avLst/>
            </a:prstGeom>
            <a:solidFill>
              <a:srgbClr val="E5AA2D"/>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62" name="Rectangle 61"/>
            <p:cNvSpPr/>
            <p:nvPr/>
          </p:nvSpPr>
          <p:spPr bwMode="ltGray">
            <a:xfrm>
              <a:off x="2927048" y="2256238"/>
              <a:ext cx="62160" cy="251421"/>
            </a:xfrm>
            <a:prstGeom prst="rect">
              <a:avLst/>
            </a:prstGeom>
            <a:solidFill>
              <a:srgbClr val="E0871C"/>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63" name="Rectangle 62"/>
            <p:cNvSpPr/>
            <p:nvPr/>
          </p:nvSpPr>
          <p:spPr bwMode="ltGray">
            <a:xfrm>
              <a:off x="2415696" y="2669231"/>
              <a:ext cx="238290" cy="240851"/>
            </a:xfrm>
            <a:prstGeom prst="rect">
              <a:avLst/>
            </a:prstGeom>
            <a:solidFill>
              <a:srgbClr val="FDBA30"/>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64" name="Rectangle 63"/>
            <p:cNvSpPr/>
            <p:nvPr/>
          </p:nvSpPr>
          <p:spPr bwMode="ltGray">
            <a:xfrm>
              <a:off x="2515005" y="2669231"/>
              <a:ext cx="138982" cy="140475"/>
            </a:xfrm>
            <a:prstGeom prst="rect">
              <a:avLst/>
            </a:prstGeom>
            <a:solidFill>
              <a:srgbClr val="E5AA2D"/>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65" name="Rectangle 64"/>
            <p:cNvSpPr/>
            <p:nvPr/>
          </p:nvSpPr>
          <p:spPr bwMode="ltGray">
            <a:xfrm>
              <a:off x="3206661" y="2101537"/>
              <a:ext cx="90922" cy="205112"/>
            </a:xfrm>
            <a:prstGeom prst="rect">
              <a:avLst/>
            </a:prstGeom>
            <a:solidFill>
              <a:srgbClr val="D29C28"/>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66" name="Rectangle 65"/>
            <p:cNvSpPr/>
            <p:nvPr/>
          </p:nvSpPr>
          <p:spPr bwMode="ltGray">
            <a:xfrm>
              <a:off x="1158559" y="2250875"/>
              <a:ext cx="527374" cy="532521"/>
            </a:xfrm>
            <a:prstGeom prst="rect">
              <a:avLst/>
            </a:prstGeom>
            <a:solidFill>
              <a:srgbClr val="E5E5E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67" name="Rectangle 66"/>
            <p:cNvSpPr/>
            <p:nvPr/>
          </p:nvSpPr>
          <p:spPr bwMode="ltGray">
            <a:xfrm>
              <a:off x="1551010" y="2031059"/>
              <a:ext cx="554855" cy="560270"/>
            </a:xfrm>
            <a:prstGeom prst="rect">
              <a:avLst/>
            </a:prstGeom>
            <a:solidFill>
              <a:srgbClr val="F7F7F7"/>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68" name="Rectangle 43"/>
            <p:cNvSpPr/>
            <p:nvPr/>
          </p:nvSpPr>
          <p:spPr bwMode="ltGray">
            <a:xfrm>
              <a:off x="1551010" y="2250875"/>
              <a:ext cx="134923" cy="340454"/>
            </a:xfrm>
            <a:custGeom>
              <a:avLst/>
              <a:gdLst/>
              <a:ahLst/>
              <a:cxnLst/>
              <a:rect l="l" t="t" r="r" b="b"/>
              <a:pathLst>
                <a:path w="199099" h="502390">
                  <a:moveTo>
                    <a:pt x="0" y="0"/>
                  </a:moveTo>
                  <a:lnTo>
                    <a:pt x="199099" y="0"/>
                  </a:lnTo>
                  <a:lnTo>
                    <a:pt x="199099" y="502390"/>
                  </a:lnTo>
                  <a:lnTo>
                    <a:pt x="0" y="502390"/>
                  </a:lnTo>
                  <a:close/>
                </a:path>
              </a:pathLst>
            </a:custGeom>
            <a:solidFill>
              <a:srgbClr val="F3F3F4"/>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69" name="Rectangle 68"/>
            <p:cNvSpPr/>
            <p:nvPr/>
          </p:nvSpPr>
          <p:spPr bwMode="ltGray">
            <a:xfrm>
              <a:off x="1773436" y="1929956"/>
              <a:ext cx="210258" cy="212517"/>
            </a:xfrm>
            <a:prstGeom prst="rect">
              <a:avLst/>
            </a:prstGeom>
            <a:solidFill>
              <a:srgbClr val="E7E7E8"/>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70" name="Rectangle 46"/>
            <p:cNvSpPr/>
            <p:nvPr/>
          </p:nvSpPr>
          <p:spPr bwMode="ltGray">
            <a:xfrm>
              <a:off x="1773436" y="2031059"/>
              <a:ext cx="210258" cy="111414"/>
            </a:xfrm>
            <a:custGeom>
              <a:avLst/>
              <a:gdLst/>
              <a:ahLst/>
              <a:cxnLst/>
              <a:rect l="l" t="t" r="r" b="b"/>
              <a:pathLst>
                <a:path w="310267" h="164408">
                  <a:moveTo>
                    <a:pt x="0" y="0"/>
                  </a:moveTo>
                  <a:lnTo>
                    <a:pt x="310267" y="0"/>
                  </a:lnTo>
                  <a:lnTo>
                    <a:pt x="310267" y="164408"/>
                  </a:lnTo>
                  <a:lnTo>
                    <a:pt x="0" y="164408"/>
                  </a:lnTo>
                  <a:close/>
                </a:path>
              </a:pathLst>
            </a:custGeom>
            <a:solidFill>
              <a:srgbClr val="F3F3F4"/>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71" name="Rectangle 70"/>
            <p:cNvSpPr/>
            <p:nvPr/>
          </p:nvSpPr>
          <p:spPr bwMode="ltGray">
            <a:xfrm>
              <a:off x="1913736" y="2091508"/>
              <a:ext cx="275048" cy="278003"/>
            </a:xfrm>
            <a:prstGeom prst="rect">
              <a:avLst/>
            </a:prstGeom>
            <a:solidFill>
              <a:srgbClr val="C7C8CA"/>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72" name="Rectangle 46"/>
            <p:cNvSpPr/>
            <p:nvPr/>
          </p:nvSpPr>
          <p:spPr bwMode="ltGray">
            <a:xfrm>
              <a:off x="1913736" y="2091508"/>
              <a:ext cx="69958" cy="50965"/>
            </a:xfrm>
            <a:custGeom>
              <a:avLst/>
              <a:gdLst/>
              <a:ahLst/>
              <a:cxnLst/>
              <a:rect l="l" t="t" r="r" b="b"/>
              <a:pathLst>
                <a:path w="103233" h="75207">
                  <a:moveTo>
                    <a:pt x="0" y="0"/>
                  </a:moveTo>
                  <a:lnTo>
                    <a:pt x="103233" y="0"/>
                  </a:lnTo>
                  <a:lnTo>
                    <a:pt x="103233" y="75207"/>
                  </a:lnTo>
                  <a:lnTo>
                    <a:pt x="0" y="75207"/>
                  </a:lnTo>
                  <a:close/>
                </a:path>
              </a:pathLst>
            </a:custGeom>
            <a:solidFill>
              <a:srgbClr val="BEC0C2"/>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73" name="Rectangle 74"/>
            <p:cNvSpPr/>
            <p:nvPr/>
          </p:nvSpPr>
          <p:spPr bwMode="ltGray">
            <a:xfrm>
              <a:off x="1158559" y="2250875"/>
              <a:ext cx="135417" cy="292015"/>
            </a:xfrm>
            <a:custGeom>
              <a:avLst/>
              <a:gdLst/>
              <a:ahLst/>
              <a:cxnLst/>
              <a:rect l="l" t="t" r="r" b="b"/>
              <a:pathLst>
                <a:path w="135417" h="292015">
                  <a:moveTo>
                    <a:pt x="0" y="0"/>
                  </a:moveTo>
                  <a:lnTo>
                    <a:pt x="135417" y="0"/>
                  </a:lnTo>
                  <a:lnTo>
                    <a:pt x="135417" y="292015"/>
                  </a:lnTo>
                  <a:lnTo>
                    <a:pt x="0" y="292015"/>
                  </a:lnTo>
                  <a:close/>
                </a:path>
              </a:pathLst>
            </a:custGeom>
            <a:solidFill>
              <a:srgbClr val="D3D4D6"/>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74" name="Rectangle 73"/>
            <p:cNvSpPr/>
            <p:nvPr/>
          </p:nvSpPr>
          <p:spPr bwMode="ltGray">
            <a:xfrm>
              <a:off x="835434" y="2213106"/>
              <a:ext cx="234241" cy="236758"/>
            </a:xfrm>
            <a:prstGeom prst="rect">
              <a:avLst/>
            </a:prstGeom>
            <a:solidFill>
              <a:srgbClr val="C0C1C4"/>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75" name="Rectangle 74"/>
            <p:cNvSpPr/>
            <p:nvPr/>
          </p:nvSpPr>
          <p:spPr bwMode="ltGray">
            <a:xfrm>
              <a:off x="610410" y="2761214"/>
              <a:ext cx="158015" cy="159713"/>
            </a:xfrm>
            <a:prstGeom prst="rect">
              <a:avLst/>
            </a:prstGeom>
            <a:solidFill>
              <a:srgbClr val="FDBA30"/>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grpSp>
      <p:sp>
        <p:nvSpPr>
          <p:cNvPr id="2" name="Title 1"/>
          <p:cNvSpPr>
            <a:spLocks noGrp="1"/>
          </p:cNvSpPr>
          <p:nvPr>
            <p:ph type="title"/>
          </p:nvPr>
        </p:nvSpPr>
        <p:spPr>
          <a:xfrm>
            <a:off x="914400" y="3048000"/>
            <a:ext cx="4114800" cy="1393825"/>
          </a:xfrm>
        </p:spPr>
        <p:txBody>
          <a:bodyPr/>
          <a:lstStyle>
            <a:lvl1pPr>
              <a:defRPr sz="3200"/>
            </a:lvl1pPr>
          </a:lstStyle>
          <a:p>
            <a:r>
              <a:rPr lang="en-US" smtClean="0"/>
              <a:t>Click to edit Master title style</a:t>
            </a:r>
            <a:endParaRPr/>
          </a:p>
        </p:txBody>
      </p:sp>
      <p:sp>
        <p:nvSpPr>
          <p:cNvPr id="3076" name="Rectangle 4"/>
          <p:cNvSpPr>
            <a:spLocks noGrp="1" noChangeArrowheads="1"/>
          </p:cNvSpPr>
          <p:nvPr>
            <p:ph type="subTitle" idx="1" hasCustomPrompt="1"/>
          </p:nvPr>
        </p:nvSpPr>
        <p:spPr bwMode="auto">
          <a:xfrm>
            <a:off x="914399" y="5050673"/>
            <a:ext cx="4114800" cy="381000"/>
          </a:xfrm>
        </p:spPr>
        <p:txBody>
          <a:bodyPr anchor="t" anchorCtr="0">
            <a:noAutofit/>
          </a:bodyPr>
          <a:lstStyle>
            <a:lvl1pPr marL="0" indent="0">
              <a:spcBef>
                <a:spcPts val="0"/>
              </a:spcBef>
              <a:buFontTx/>
              <a:buNone/>
              <a:defRPr sz="2400" b="1" baseline="0"/>
            </a:lvl1pPr>
          </a:lstStyle>
          <a:p>
            <a:r>
              <a:rPr/>
              <a:t>Click to add presenter’s name</a:t>
            </a:r>
          </a:p>
        </p:txBody>
      </p:sp>
      <p:sp>
        <p:nvSpPr>
          <p:cNvPr id="19" name="Text Placeholder 18"/>
          <p:cNvSpPr>
            <a:spLocks noGrp="1"/>
          </p:cNvSpPr>
          <p:nvPr>
            <p:ph type="body" sz="quarter" idx="10" hasCustomPrompt="1"/>
          </p:nvPr>
        </p:nvSpPr>
        <p:spPr>
          <a:xfrm>
            <a:off x="914399" y="5486400"/>
            <a:ext cx="4114799" cy="301925"/>
          </a:xfrm>
          <a:noFill/>
          <a:ln w="9525">
            <a:noFill/>
            <a:miter lim="800000"/>
            <a:headEnd/>
            <a:tailEnd/>
          </a:ln>
        </p:spPr>
        <p:txBody>
          <a:bodyPr vert="horz" wrap="square" lIns="0" tIns="0" rIns="0" bIns="0" numCol="1" anchor="t" anchorCtr="0" compatLnSpc="1">
            <a:prstTxWarp prst="textNoShape">
              <a:avLst/>
            </a:prstTxWarp>
            <a:noAutofit/>
          </a:bodyPr>
          <a:lstStyle>
            <a:lvl1pPr marL="0" indent="0" algn="l" rtl="0" eaLnBrk="1" fontAlgn="base" hangingPunct="1">
              <a:lnSpc>
                <a:spcPct val="90000"/>
              </a:lnSpc>
              <a:spcBef>
                <a:spcPct val="0"/>
              </a:spcBef>
              <a:spcAft>
                <a:spcPts val="0"/>
              </a:spcAft>
              <a:buClr>
                <a:schemeClr val="bg2">
                  <a:lumMod val="50000"/>
                </a:schemeClr>
              </a:buClr>
              <a:buFontTx/>
              <a:buNone/>
              <a:defRPr sz="2000" b="0" baseline="0">
                <a:solidFill>
                  <a:schemeClr val="tx1"/>
                </a:solidFill>
                <a:latin typeface="+mn-lt"/>
                <a:ea typeface="+mn-ea"/>
                <a:cs typeface="+mn-cs"/>
              </a:defRPr>
            </a:lvl1pPr>
          </a:lstStyle>
          <a:p>
            <a:pPr lvl="0"/>
            <a:r>
              <a:rPr/>
              <a:t>Click to add presenter’s title</a:t>
            </a:r>
          </a:p>
        </p:txBody>
      </p:sp>
      <p:sp>
        <p:nvSpPr>
          <p:cNvPr id="79" name="Picture Placeholder 2"/>
          <p:cNvSpPr>
            <a:spLocks noGrp="1"/>
          </p:cNvSpPr>
          <p:nvPr>
            <p:ph type="pic" sz="quarter" idx="11"/>
          </p:nvPr>
        </p:nvSpPr>
        <p:spPr>
          <a:xfrm>
            <a:off x="5265692" y="1147763"/>
            <a:ext cx="3574702" cy="5508625"/>
          </a:xfrm>
        </p:spPr>
        <p:txBody>
          <a:bodyPr tIns="1371600">
            <a:noAutofit/>
          </a:bodyPr>
          <a:lstStyle>
            <a:lvl1pPr marL="0" indent="0" algn="ctr">
              <a:buNone/>
              <a:defRPr/>
            </a:lvl1pPr>
          </a:lstStyle>
          <a:p>
            <a:r>
              <a:rPr lang="en-US" smtClean="0"/>
              <a:t>Click icon to add picture</a:t>
            </a:r>
            <a:endParaRPr/>
          </a:p>
        </p:txBody>
      </p:sp>
      <p:grpSp>
        <p:nvGrpSpPr>
          <p:cNvPr id="80" name="Frame"/>
          <p:cNvGrpSpPr/>
          <p:nvPr/>
        </p:nvGrpSpPr>
        <p:grpSpPr bwMode="invGray">
          <a:xfrm>
            <a:off x="0" y="0"/>
            <a:ext cx="9144000" cy="6858000"/>
            <a:chOff x="0" y="0"/>
            <a:chExt cx="9144000" cy="6858000"/>
          </a:xfrm>
        </p:grpSpPr>
        <p:sp>
          <p:nvSpPr>
            <p:cNvPr id="81" name="Rectangle 80"/>
            <p:cNvSpPr/>
            <p:nvPr/>
          </p:nvSpPr>
          <p:spPr bwMode="invGray">
            <a:xfrm>
              <a:off x="0" y="0"/>
              <a:ext cx="196850" cy="6858000"/>
            </a:xfrm>
            <a:prstGeom prst="rect">
              <a:avLst/>
            </a:prstGeom>
            <a:solidFill>
              <a:schemeClr val="tx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82" name="Rectangle 81"/>
            <p:cNvSpPr/>
            <p:nvPr/>
          </p:nvSpPr>
          <p:spPr bwMode="invGray">
            <a:xfrm>
              <a:off x="8947150" y="0"/>
              <a:ext cx="196850" cy="6858000"/>
            </a:xfrm>
            <a:prstGeom prst="rect">
              <a:avLst/>
            </a:prstGeom>
            <a:solidFill>
              <a:schemeClr val="tx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83" name="Rectangle 82"/>
            <p:cNvSpPr/>
            <p:nvPr/>
          </p:nvSpPr>
          <p:spPr bwMode="invGray">
            <a:xfrm>
              <a:off x="0" y="0"/>
              <a:ext cx="9144000" cy="201168"/>
            </a:xfrm>
            <a:prstGeom prst="rect">
              <a:avLst/>
            </a:prstGeom>
            <a:solidFill>
              <a:schemeClr val="tx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84" name="Rectangle 83"/>
            <p:cNvSpPr/>
            <p:nvPr/>
          </p:nvSpPr>
          <p:spPr bwMode="invGray">
            <a:xfrm>
              <a:off x="0" y="6656832"/>
              <a:ext cx="9144000" cy="201168"/>
            </a:xfrm>
            <a:prstGeom prst="rect">
              <a:avLst/>
            </a:prstGeom>
            <a:solidFill>
              <a:schemeClr val="tx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grpSp>
      <p:pic>
        <p:nvPicPr>
          <p:cNvPr id="76" name="LOGO"/>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6288" y="624198"/>
            <a:ext cx="2194560" cy="579039"/>
          </a:xfrm>
          <a:prstGeom prst="rect">
            <a:avLst/>
          </a:prstGeom>
        </p:spPr>
      </p:pic>
      <p:cxnSp>
        <p:nvCxnSpPr>
          <p:cNvPr id="85" name="Straight Connector 84"/>
          <p:cNvCxnSpPr/>
          <p:nvPr/>
        </p:nvCxnSpPr>
        <p:spPr bwMode="auto">
          <a:xfrm>
            <a:off x="3124200" y="624198"/>
            <a:ext cx="0" cy="609600"/>
          </a:xfrm>
          <a:prstGeom prst="line">
            <a:avLst/>
          </a:prstGeom>
          <a:solidFill>
            <a:schemeClr val="accent1"/>
          </a:solidFill>
          <a:ln w="19050" cap="flat" cmpd="sng" algn="ctr">
            <a:solidFill>
              <a:schemeClr val="accent6">
                <a:lumMod val="40000"/>
                <a:lumOff val="60000"/>
              </a:schemeClr>
            </a:solidFill>
            <a:prstDash val="solid"/>
            <a:miter lim="800000"/>
            <a:headEnd type="none" w="med" len="med"/>
            <a:tailEnd type="none" w="med" len="med"/>
          </a:ln>
          <a:effectLst/>
        </p:spPr>
      </p:cxnSp>
    </p:spTree>
    <p:extLst>
      <p:ext uri="{BB962C8B-B14F-4D97-AF65-F5344CB8AC3E}">
        <p14:creationId xmlns:p14="http://schemas.microsoft.com/office/powerpoint/2010/main" val="3097733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Title Slide Horizontal Pictur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6" name="Rectangle 75"/>
          <p:cNvSpPr/>
          <p:nvPr/>
        </p:nvSpPr>
        <p:spPr bwMode="white">
          <a:xfrm>
            <a:off x="1" y="3041202"/>
            <a:ext cx="9144000" cy="3816798"/>
          </a:xfrm>
          <a:prstGeom prst="rect">
            <a:avLst/>
          </a:prstGeom>
          <a:solidFill>
            <a:srgbClr val="EFEFEF"/>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3075" name="Rectangle 3"/>
          <p:cNvSpPr>
            <a:spLocks noGrp="1" noChangeArrowheads="1"/>
          </p:cNvSpPr>
          <p:nvPr>
            <p:ph type="ctrTitle" hasCustomPrompt="1"/>
          </p:nvPr>
        </p:nvSpPr>
        <p:spPr bwMode="auto">
          <a:xfrm>
            <a:off x="914400" y="3200400"/>
            <a:ext cx="7315202" cy="1241425"/>
          </a:xfrm>
        </p:spPr>
        <p:txBody>
          <a:bodyPr/>
          <a:lstStyle>
            <a:lvl1pPr>
              <a:defRPr sz="3200">
                <a:solidFill>
                  <a:schemeClr val="tx1"/>
                </a:solidFill>
              </a:defRPr>
            </a:lvl1pPr>
          </a:lstStyle>
          <a:p>
            <a:r>
              <a:rPr/>
              <a:t>Click to add title</a:t>
            </a:r>
          </a:p>
        </p:txBody>
      </p:sp>
      <p:sp>
        <p:nvSpPr>
          <p:cNvPr id="3076" name="Rectangle 4"/>
          <p:cNvSpPr>
            <a:spLocks noGrp="1" noChangeArrowheads="1"/>
          </p:cNvSpPr>
          <p:nvPr>
            <p:ph type="subTitle" idx="1" hasCustomPrompt="1"/>
          </p:nvPr>
        </p:nvSpPr>
        <p:spPr bwMode="auto">
          <a:xfrm>
            <a:off x="914399" y="5050673"/>
            <a:ext cx="7315202" cy="381000"/>
          </a:xfrm>
        </p:spPr>
        <p:txBody>
          <a:bodyPr anchor="t" anchorCtr="0">
            <a:noAutofit/>
          </a:bodyPr>
          <a:lstStyle>
            <a:lvl1pPr marL="0" indent="0">
              <a:spcBef>
                <a:spcPts val="0"/>
              </a:spcBef>
              <a:buFontTx/>
              <a:buNone/>
              <a:defRPr sz="2400" b="1" baseline="0"/>
            </a:lvl1pPr>
          </a:lstStyle>
          <a:p>
            <a:r>
              <a:rPr/>
              <a:t>Click to add presenter’s name</a:t>
            </a:r>
          </a:p>
        </p:txBody>
      </p:sp>
      <p:sp>
        <p:nvSpPr>
          <p:cNvPr id="19" name="Text Placeholder 18"/>
          <p:cNvSpPr>
            <a:spLocks noGrp="1"/>
          </p:cNvSpPr>
          <p:nvPr>
            <p:ph type="body" sz="quarter" idx="10" hasCustomPrompt="1"/>
          </p:nvPr>
        </p:nvSpPr>
        <p:spPr>
          <a:xfrm>
            <a:off x="914401" y="5486400"/>
            <a:ext cx="7315200" cy="301925"/>
          </a:xfrm>
          <a:noFill/>
          <a:ln w="9525">
            <a:noFill/>
            <a:miter lim="800000"/>
            <a:headEnd/>
            <a:tailEnd/>
          </a:ln>
        </p:spPr>
        <p:txBody>
          <a:bodyPr vert="horz" wrap="square" lIns="0" tIns="0" rIns="0" bIns="0" numCol="1" anchor="t" anchorCtr="0" compatLnSpc="1">
            <a:prstTxWarp prst="textNoShape">
              <a:avLst/>
            </a:prstTxWarp>
            <a:noAutofit/>
          </a:bodyPr>
          <a:lstStyle>
            <a:lvl1pPr marL="0" indent="0" algn="l" rtl="0" eaLnBrk="1" fontAlgn="base" hangingPunct="1">
              <a:lnSpc>
                <a:spcPct val="90000"/>
              </a:lnSpc>
              <a:spcBef>
                <a:spcPct val="0"/>
              </a:spcBef>
              <a:spcAft>
                <a:spcPts val="0"/>
              </a:spcAft>
              <a:buClr>
                <a:schemeClr val="bg2">
                  <a:lumMod val="50000"/>
                </a:schemeClr>
              </a:buClr>
              <a:buFontTx/>
              <a:buNone/>
              <a:defRPr sz="2000" b="0" baseline="0">
                <a:solidFill>
                  <a:schemeClr val="tx1"/>
                </a:solidFill>
                <a:latin typeface="+mn-lt"/>
                <a:ea typeface="+mn-ea"/>
                <a:cs typeface="+mn-cs"/>
              </a:defRPr>
            </a:lvl1pPr>
          </a:lstStyle>
          <a:p>
            <a:pPr lvl="0"/>
            <a:r>
              <a:rPr/>
              <a:t>Click to add presenter’s title</a:t>
            </a:r>
          </a:p>
        </p:txBody>
      </p:sp>
      <p:grpSp>
        <p:nvGrpSpPr>
          <p:cNvPr id="83" name="Frame"/>
          <p:cNvGrpSpPr/>
          <p:nvPr/>
        </p:nvGrpSpPr>
        <p:grpSpPr bwMode="invGray">
          <a:xfrm>
            <a:off x="0" y="0"/>
            <a:ext cx="9144000" cy="6858000"/>
            <a:chOff x="0" y="0"/>
            <a:chExt cx="9144000" cy="6858000"/>
          </a:xfrm>
        </p:grpSpPr>
        <p:sp>
          <p:nvSpPr>
            <p:cNvPr id="84" name="Rectangle 83"/>
            <p:cNvSpPr/>
            <p:nvPr/>
          </p:nvSpPr>
          <p:spPr bwMode="invGray">
            <a:xfrm>
              <a:off x="0" y="0"/>
              <a:ext cx="196850" cy="6858000"/>
            </a:xfrm>
            <a:prstGeom prst="rect">
              <a:avLst/>
            </a:prstGeom>
            <a:solidFill>
              <a:schemeClr val="tx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85" name="Rectangle 84"/>
            <p:cNvSpPr/>
            <p:nvPr/>
          </p:nvSpPr>
          <p:spPr bwMode="invGray">
            <a:xfrm>
              <a:off x="8947150" y="0"/>
              <a:ext cx="196850" cy="6858000"/>
            </a:xfrm>
            <a:prstGeom prst="rect">
              <a:avLst/>
            </a:prstGeom>
            <a:solidFill>
              <a:schemeClr val="tx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86" name="Rectangle 85"/>
            <p:cNvSpPr/>
            <p:nvPr/>
          </p:nvSpPr>
          <p:spPr bwMode="invGray">
            <a:xfrm>
              <a:off x="0" y="0"/>
              <a:ext cx="9144000" cy="201168"/>
            </a:xfrm>
            <a:prstGeom prst="rect">
              <a:avLst/>
            </a:prstGeom>
            <a:solidFill>
              <a:schemeClr val="tx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87" name="Rectangle 86"/>
            <p:cNvSpPr/>
            <p:nvPr/>
          </p:nvSpPr>
          <p:spPr bwMode="invGray">
            <a:xfrm>
              <a:off x="0" y="6656832"/>
              <a:ext cx="9144000" cy="201168"/>
            </a:xfrm>
            <a:prstGeom prst="rect">
              <a:avLst/>
            </a:prstGeom>
            <a:solidFill>
              <a:schemeClr val="tx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grpSp>
    </p:spTree>
    <p:extLst>
      <p:ext uri="{BB962C8B-B14F-4D97-AF65-F5344CB8AC3E}">
        <p14:creationId xmlns:p14="http://schemas.microsoft.com/office/powerpoint/2010/main" val="979651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Title Slide Vertical Pictur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3" name="Rectangle 82"/>
          <p:cNvSpPr/>
          <p:nvPr/>
        </p:nvSpPr>
        <p:spPr bwMode="white">
          <a:xfrm>
            <a:off x="196850" y="100583"/>
            <a:ext cx="6729730" cy="6656832"/>
          </a:xfrm>
          <a:custGeom>
            <a:avLst/>
            <a:gdLst/>
            <a:ahLst/>
            <a:cxnLst/>
            <a:rect l="l" t="t" r="r" b="b"/>
            <a:pathLst>
              <a:path w="6729730" h="6656832">
                <a:moveTo>
                  <a:pt x="0" y="0"/>
                </a:moveTo>
                <a:lnTo>
                  <a:pt x="5886450" y="0"/>
                </a:lnTo>
                <a:lnTo>
                  <a:pt x="5886450" y="3124200"/>
                </a:lnTo>
                <a:lnTo>
                  <a:pt x="6470650" y="3124200"/>
                </a:lnTo>
                <a:lnTo>
                  <a:pt x="6470650" y="5210708"/>
                </a:lnTo>
                <a:lnTo>
                  <a:pt x="6729730" y="5210708"/>
                </a:lnTo>
                <a:lnTo>
                  <a:pt x="6729730" y="6641591"/>
                </a:lnTo>
                <a:lnTo>
                  <a:pt x="6470650" y="6641591"/>
                </a:lnTo>
                <a:lnTo>
                  <a:pt x="6470650" y="6656832"/>
                </a:lnTo>
                <a:lnTo>
                  <a:pt x="584200" y="6656832"/>
                </a:lnTo>
                <a:lnTo>
                  <a:pt x="584200" y="6655816"/>
                </a:lnTo>
                <a:lnTo>
                  <a:pt x="0" y="6655816"/>
                </a:lnTo>
                <a:close/>
              </a:path>
            </a:pathLst>
          </a:custGeom>
          <a:solidFill>
            <a:srgbClr val="EFEFEF"/>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3" name="Title 2"/>
          <p:cNvSpPr>
            <a:spLocks noGrp="1"/>
          </p:cNvSpPr>
          <p:nvPr>
            <p:ph type="title"/>
          </p:nvPr>
        </p:nvSpPr>
        <p:spPr>
          <a:xfrm>
            <a:off x="914400" y="3048000"/>
            <a:ext cx="4114800" cy="1393825"/>
          </a:xfrm>
        </p:spPr>
        <p:txBody>
          <a:bodyPr/>
          <a:lstStyle>
            <a:lvl1pPr>
              <a:defRPr sz="3200"/>
            </a:lvl1pPr>
          </a:lstStyle>
          <a:p>
            <a:r>
              <a:rPr lang="en-US" smtClean="0"/>
              <a:t>Click to edit Master title style</a:t>
            </a:r>
            <a:endParaRPr/>
          </a:p>
        </p:txBody>
      </p:sp>
      <p:sp>
        <p:nvSpPr>
          <p:cNvPr id="3076" name="Rectangle 4"/>
          <p:cNvSpPr>
            <a:spLocks noGrp="1" noChangeArrowheads="1"/>
          </p:cNvSpPr>
          <p:nvPr>
            <p:ph type="subTitle" idx="1" hasCustomPrompt="1"/>
          </p:nvPr>
        </p:nvSpPr>
        <p:spPr bwMode="auto">
          <a:xfrm>
            <a:off x="914399" y="5050673"/>
            <a:ext cx="4114800" cy="381000"/>
          </a:xfrm>
        </p:spPr>
        <p:txBody>
          <a:bodyPr anchor="t" anchorCtr="0">
            <a:noAutofit/>
          </a:bodyPr>
          <a:lstStyle>
            <a:lvl1pPr marL="0" indent="0">
              <a:spcBef>
                <a:spcPts val="0"/>
              </a:spcBef>
              <a:buFontTx/>
              <a:buNone/>
              <a:defRPr sz="2400" b="1" baseline="0"/>
            </a:lvl1pPr>
          </a:lstStyle>
          <a:p>
            <a:r>
              <a:rPr/>
              <a:t>Click to add presenter’s name</a:t>
            </a:r>
          </a:p>
        </p:txBody>
      </p:sp>
      <p:sp>
        <p:nvSpPr>
          <p:cNvPr id="19" name="Text Placeholder 18"/>
          <p:cNvSpPr>
            <a:spLocks noGrp="1"/>
          </p:cNvSpPr>
          <p:nvPr>
            <p:ph type="body" sz="quarter" idx="10" hasCustomPrompt="1"/>
          </p:nvPr>
        </p:nvSpPr>
        <p:spPr>
          <a:xfrm>
            <a:off x="914401" y="5486400"/>
            <a:ext cx="4114800" cy="301925"/>
          </a:xfrm>
          <a:noFill/>
          <a:ln w="9525">
            <a:noFill/>
            <a:miter lim="800000"/>
            <a:headEnd/>
            <a:tailEnd/>
          </a:ln>
        </p:spPr>
        <p:txBody>
          <a:bodyPr vert="horz" wrap="square" lIns="0" tIns="0" rIns="0" bIns="0" numCol="1" anchor="t" anchorCtr="0" compatLnSpc="1">
            <a:prstTxWarp prst="textNoShape">
              <a:avLst/>
            </a:prstTxWarp>
            <a:noAutofit/>
          </a:bodyPr>
          <a:lstStyle>
            <a:lvl1pPr marL="0" indent="0" algn="l" rtl="0" eaLnBrk="1" fontAlgn="base" hangingPunct="1">
              <a:lnSpc>
                <a:spcPct val="90000"/>
              </a:lnSpc>
              <a:spcBef>
                <a:spcPct val="0"/>
              </a:spcBef>
              <a:spcAft>
                <a:spcPts val="0"/>
              </a:spcAft>
              <a:buClr>
                <a:schemeClr val="bg2">
                  <a:lumMod val="50000"/>
                </a:schemeClr>
              </a:buClr>
              <a:buFontTx/>
              <a:buNone/>
              <a:defRPr sz="2000" b="0" baseline="0">
                <a:solidFill>
                  <a:schemeClr val="tx1"/>
                </a:solidFill>
                <a:latin typeface="+mn-lt"/>
                <a:ea typeface="+mn-ea"/>
                <a:cs typeface="+mn-cs"/>
              </a:defRPr>
            </a:lvl1pPr>
          </a:lstStyle>
          <a:p>
            <a:pPr lvl="0"/>
            <a:r>
              <a:rPr/>
              <a:t>Click to add presenter’s title</a:t>
            </a:r>
          </a:p>
        </p:txBody>
      </p:sp>
      <p:grpSp>
        <p:nvGrpSpPr>
          <p:cNvPr id="2" name="Group 1"/>
          <p:cNvGrpSpPr/>
          <p:nvPr/>
        </p:nvGrpSpPr>
        <p:grpSpPr bwMode="ltGray">
          <a:xfrm>
            <a:off x="5486400" y="187419"/>
            <a:ext cx="2145014" cy="6469412"/>
            <a:chOff x="5486400" y="187419"/>
            <a:chExt cx="2145014" cy="6469412"/>
          </a:xfrm>
        </p:grpSpPr>
        <p:grpSp>
          <p:nvGrpSpPr>
            <p:cNvPr id="39" name="Group 38"/>
            <p:cNvGrpSpPr/>
            <p:nvPr/>
          </p:nvGrpSpPr>
          <p:grpSpPr bwMode="ltGray">
            <a:xfrm>
              <a:off x="5486401" y="187419"/>
              <a:ext cx="1440575" cy="1811704"/>
              <a:chOff x="10441503" y="494758"/>
              <a:chExt cx="1329339" cy="1671811"/>
            </a:xfrm>
          </p:grpSpPr>
          <p:sp>
            <p:nvSpPr>
              <p:cNvPr id="40" name="Rectangle 39"/>
              <p:cNvSpPr/>
              <p:nvPr/>
            </p:nvSpPr>
            <p:spPr bwMode="ltGray">
              <a:xfrm rot="16200000">
                <a:off x="10563967" y="494758"/>
                <a:ext cx="908541" cy="908541"/>
              </a:xfrm>
              <a:prstGeom prst="rect">
                <a:avLst/>
              </a:prstGeom>
              <a:solidFill>
                <a:srgbClr val="FDBA30"/>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41" name="Rectangle 40"/>
              <p:cNvSpPr/>
              <p:nvPr/>
            </p:nvSpPr>
            <p:spPr bwMode="ltGray">
              <a:xfrm rot="16200000">
                <a:off x="10447203" y="844523"/>
                <a:ext cx="1168114" cy="1179513"/>
              </a:xfrm>
              <a:prstGeom prst="rect">
                <a:avLst/>
              </a:prstGeom>
              <a:solidFill>
                <a:srgbClr val="E5E5E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42" name="Rectangle 41"/>
              <p:cNvSpPr/>
              <p:nvPr/>
            </p:nvSpPr>
            <p:spPr bwMode="ltGray">
              <a:xfrm rot="16200000">
                <a:off x="10741700" y="672490"/>
                <a:ext cx="553076" cy="908541"/>
              </a:xfrm>
              <a:prstGeom prst="rect">
                <a:avLst/>
              </a:prstGeom>
              <a:solidFill>
                <a:srgbClr val="E5AA2D"/>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43" name="Rectangle 42"/>
              <p:cNvSpPr/>
              <p:nvPr/>
            </p:nvSpPr>
            <p:spPr bwMode="ltGray">
              <a:xfrm rot="16200000">
                <a:off x="10796877" y="1308521"/>
                <a:ext cx="371294" cy="375283"/>
              </a:xfrm>
              <a:prstGeom prst="rect">
                <a:avLst/>
              </a:prstGeom>
              <a:solidFill>
                <a:srgbClr val="E5AA2D"/>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44" name="Rectangle 43"/>
              <p:cNvSpPr/>
              <p:nvPr/>
            </p:nvSpPr>
            <p:spPr bwMode="ltGray">
              <a:xfrm rot="16200000">
                <a:off x="10936132" y="1169266"/>
                <a:ext cx="92783" cy="375283"/>
              </a:xfrm>
              <a:prstGeom prst="rect">
                <a:avLst/>
              </a:prstGeom>
              <a:solidFill>
                <a:srgbClr val="E0871C"/>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45" name="Rectangle 44"/>
              <p:cNvSpPr/>
              <p:nvPr/>
            </p:nvSpPr>
            <p:spPr bwMode="ltGray">
              <a:xfrm rot="16200000">
                <a:off x="11413247" y="1808974"/>
                <a:ext cx="355684" cy="359506"/>
              </a:xfrm>
              <a:prstGeom prst="rect">
                <a:avLst/>
              </a:prstGeom>
              <a:solidFill>
                <a:srgbClr val="FDBA30"/>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46" name="Rectangle 45"/>
              <p:cNvSpPr/>
              <p:nvPr/>
            </p:nvSpPr>
            <p:spPr bwMode="ltGray">
              <a:xfrm rot="16200000">
                <a:off x="11412451" y="1809771"/>
                <a:ext cx="207451" cy="209680"/>
              </a:xfrm>
              <a:prstGeom prst="rect">
                <a:avLst/>
              </a:prstGeom>
              <a:solidFill>
                <a:srgbClr val="E5AA2D"/>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grpSp>
        <p:grpSp>
          <p:nvGrpSpPr>
            <p:cNvPr id="47" name="Group 46"/>
            <p:cNvGrpSpPr/>
            <p:nvPr/>
          </p:nvGrpSpPr>
          <p:grpSpPr bwMode="ltGray">
            <a:xfrm>
              <a:off x="5486400" y="1838488"/>
              <a:ext cx="1798680" cy="2054453"/>
              <a:chOff x="10331508" y="2525213"/>
              <a:chExt cx="1835504" cy="2096514"/>
            </a:xfrm>
          </p:grpSpPr>
          <p:sp>
            <p:nvSpPr>
              <p:cNvPr id="48" name="Rectangle 47"/>
              <p:cNvSpPr/>
              <p:nvPr/>
            </p:nvSpPr>
            <p:spPr bwMode="ltGray">
              <a:xfrm rot="16200000">
                <a:off x="10808869" y="3263446"/>
                <a:ext cx="778219" cy="785813"/>
              </a:xfrm>
              <a:prstGeom prst="rect">
                <a:avLst/>
              </a:prstGeom>
              <a:solidFill>
                <a:srgbClr val="E5E5E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49" name="Rectangle 48"/>
              <p:cNvSpPr/>
              <p:nvPr/>
            </p:nvSpPr>
            <p:spPr bwMode="ltGray">
              <a:xfrm rot="16200000">
                <a:off x="11399351" y="3854066"/>
                <a:ext cx="763934" cy="771388"/>
              </a:xfrm>
              <a:prstGeom prst="rect">
                <a:avLst/>
              </a:prstGeom>
              <a:solidFill>
                <a:srgbClr val="E5E5E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50" name="Rectangle 49"/>
              <p:cNvSpPr/>
              <p:nvPr/>
            </p:nvSpPr>
            <p:spPr bwMode="ltGray">
              <a:xfrm rot="16200000">
                <a:off x="10484696" y="2643576"/>
                <a:ext cx="818771" cy="826761"/>
              </a:xfrm>
              <a:prstGeom prst="rect">
                <a:avLst/>
              </a:prstGeom>
              <a:solidFill>
                <a:srgbClr val="F7F7F7"/>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51" name="Rectangle 43"/>
              <p:cNvSpPr/>
              <p:nvPr/>
            </p:nvSpPr>
            <p:spPr bwMode="ltGray">
              <a:xfrm rot="16200000">
                <a:off x="10956718" y="3115598"/>
                <a:ext cx="199099" cy="502390"/>
              </a:xfrm>
              <a:custGeom>
                <a:avLst/>
                <a:gdLst/>
                <a:ahLst/>
                <a:cxnLst/>
                <a:rect l="l" t="t" r="r" b="b"/>
                <a:pathLst>
                  <a:path w="199099" h="502390">
                    <a:moveTo>
                      <a:pt x="0" y="0"/>
                    </a:moveTo>
                    <a:lnTo>
                      <a:pt x="199099" y="0"/>
                    </a:lnTo>
                    <a:lnTo>
                      <a:pt x="199099" y="502390"/>
                    </a:lnTo>
                    <a:lnTo>
                      <a:pt x="0" y="502390"/>
                    </a:lnTo>
                    <a:close/>
                  </a:path>
                </a:pathLst>
              </a:custGeom>
              <a:solidFill>
                <a:srgbClr val="F3F3F4"/>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52" name="Rectangle 51"/>
              <p:cNvSpPr/>
              <p:nvPr/>
            </p:nvSpPr>
            <p:spPr bwMode="ltGray">
              <a:xfrm rot="16200000">
                <a:off x="10333175" y="2826187"/>
                <a:ext cx="310267" cy="313601"/>
              </a:xfrm>
              <a:prstGeom prst="rect">
                <a:avLst/>
              </a:prstGeom>
              <a:solidFill>
                <a:srgbClr val="E7E7E8"/>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53" name="Rectangle 46"/>
              <p:cNvSpPr/>
              <p:nvPr/>
            </p:nvSpPr>
            <p:spPr bwMode="ltGray">
              <a:xfrm rot="16200000">
                <a:off x="10407772" y="2900783"/>
                <a:ext cx="310267" cy="164408"/>
              </a:xfrm>
              <a:custGeom>
                <a:avLst/>
                <a:gdLst/>
                <a:ahLst/>
                <a:cxnLst/>
                <a:rect l="l" t="t" r="r" b="b"/>
                <a:pathLst>
                  <a:path w="310267" h="164408">
                    <a:moveTo>
                      <a:pt x="0" y="0"/>
                    </a:moveTo>
                    <a:lnTo>
                      <a:pt x="310267" y="0"/>
                    </a:lnTo>
                    <a:lnTo>
                      <a:pt x="310267" y="164408"/>
                    </a:lnTo>
                    <a:lnTo>
                      <a:pt x="0" y="164408"/>
                    </a:lnTo>
                    <a:close/>
                  </a:path>
                </a:pathLst>
              </a:custGeom>
              <a:solidFill>
                <a:srgbClr val="F3F3F4"/>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54" name="Rectangle 53"/>
              <p:cNvSpPr/>
              <p:nvPr/>
            </p:nvSpPr>
            <p:spPr bwMode="ltGray">
              <a:xfrm rot="16200000">
                <a:off x="10572083" y="2523032"/>
                <a:ext cx="405874" cy="410235"/>
              </a:xfrm>
              <a:prstGeom prst="rect">
                <a:avLst/>
              </a:prstGeom>
              <a:solidFill>
                <a:srgbClr val="C7C8CA"/>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55" name="Rectangle 46"/>
              <p:cNvSpPr/>
              <p:nvPr/>
            </p:nvSpPr>
            <p:spPr bwMode="ltGray">
              <a:xfrm rot="16200000">
                <a:off x="10555889" y="2841867"/>
                <a:ext cx="103233" cy="75207"/>
              </a:xfrm>
              <a:custGeom>
                <a:avLst/>
                <a:gdLst/>
                <a:ahLst/>
                <a:cxnLst/>
                <a:rect l="l" t="t" r="r" b="b"/>
                <a:pathLst>
                  <a:path w="103233" h="75207">
                    <a:moveTo>
                      <a:pt x="0" y="0"/>
                    </a:moveTo>
                    <a:lnTo>
                      <a:pt x="103233" y="0"/>
                    </a:lnTo>
                    <a:lnTo>
                      <a:pt x="103233" y="75207"/>
                    </a:lnTo>
                    <a:lnTo>
                      <a:pt x="0" y="75207"/>
                    </a:lnTo>
                    <a:close/>
                  </a:path>
                </a:pathLst>
              </a:custGeom>
              <a:solidFill>
                <a:srgbClr val="BEC0C2"/>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56" name="Rectangle 53"/>
              <p:cNvSpPr/>
              <p:nvPr/>
            </p:nvSpPr>
            <p:spPr bwMode="ltGray">
              <a:xfrm rot="16200000">
                <a:off x="11399420" y="3853996"/>
                <a:ext cx="187670" cy="195262"/>
              </a:xfrm>
              <a:custGeom>
                <a:avLst/>
                <a:gdLst/>
                <a:ahLst/>
                <a:cxnLst/>
                <a:rect l="l" t="t" r="r" b="b"/>
                <a:pathLst>
                  <a:path w="187670" h="195262">
                    <a:moveTo>
                      <a:pt x="0" y="0"/>
                    </a:moveTo>
                    <a:lnTo>
                      <a:pt x="187670" y="0"/>
                    </a:lnTo>
                    <a:lnTo>
                      <a:pt x="187670" y="195262"/>
                    </a:lnTo>
                    <a:lnTo>
                      <a:pt x="0" y="195262"/>
                    </a:lnTo>
                    <a:close/>
                  </a:path>
                </a:pathLst>
              </a:custGeom>
              <a:solidFill>
                <a:srgbClr val="D3D4D6"/>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57" name="Rectangle 56"/>
              <p:cNvSpPr/>
              <p:nvPr/>
            </p:nvSpPr>
            <p:spPr bwMode="ltGray">
              <a:xfrm rot="16200000">
                <a:off x="11700399" y="4152981"/>
                <a:ext cx="376284" cy="380327"/>
              </a:xfrm>
              <a:prstGeom prst="rect">
                <a:avLst/>
              </a:prstGeom>
              <a:solidFill>
                <a:srgbClr val="C0C1C4"/>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grpSp>
        <p:grpSp>
          <p:nvGrpSpPr>
            <p:cNvPr id="58" name="Group 57"/>
            <p:cNvGrpSpPr/>
            <p:nvPr/>
          </p:nvGrpSpPr>
          <p:grpSpPr bwMode="ltGray">
            <a:xfrm>
              <a:off x="6173331" y="3848503"/>
              <a:ext cx="1458083" cy="1566458"/>
              <a:chOff x="11033674" y="4731829"/>
              <a:chExt cx="1487934" cy="1598528"/>
            </a:xfrm>
          </p:grpSpPr>
          <p:sp>
            <p:nvSpPr>
              <p:cNvPr id="59" name="Rectangle 58"/>
              <p:cNvSpPr/>
              <p:nvPr/>
            </p:nvSpPr>
            <p:spPr bwMode="ltGray">
              <a:xfrm rot="16200000">
                <a:off x="11037401" y="4771641"/>
                <a:ext cx="763934" cy="771388"/>
              </a:xfrm>
              <a:prstGeom prst="rect">
                <a:avLst/>
              </a:prstGeom>
              <a:solidFill>
                <a:srgbClr val="E5E5E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60" name="Rectangle 59"/>
              <p:cNvSpPr/>
              <p:nvPr/>
            </p:nvSpPr>
            <p:spPr bwMode="ltGray">
              <a:xfrm rot="16200000">
                <a:off x="12282724" y="4730553"/>
                <a:ext cx="237607" cy="240160"/>
              </a:xfrm>
              <a:prstGeom prst="rect">
                <a:avLst/>
              </a:prstGeom>
              <a:solidFill>
                <a:srgbClr val="C7C8CA"/>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61" name="Rectangle 60"/>
              <p:cNvSpPr/>
              <p:nvPr/>
            </p:nvSpPr>
            <p:spPr bwMode="ltGray">
              <a:xfrm rot="16200000">
                <a:off x="11599589" y="5210328"/>
                <a:ext cx="608677" cy="608677"/>
              </a:xfrm>
              <a:prstGeom prst="rect">
                <a:avLst/>
              </a:prstGeom>
              <a:solidFill>
                <a:srgbClr val="FDBA30"/>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62" name="Rectangle 61"/>
              <p:cNvSpPr/>
              <p:nvPr/>
            </p:nvSpPr>
            <p:spPr bwMode="ltGray">
              <a:xfrm rot="16200000">
                <a:off x="11521362" y="5444652"/>
                <a:ext cx="782577" cy="790214"/>
              </a:xfrm>
              <a:prstGeom prst="rect">
                <a:avLst/>
              </a:prstGeom>
              <a:solidFill>
                <a:srgbClr val="E5E5E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63" name="Rectangle 62"/>
              <p:cNvSpPr/>
              <p:nvPr/>
            </p:nvSpPr>
            <p:spPr bwMode="ltGray">
              <a:xfrm rot="16200000">
                <a:off x="11718661" y="5329399"/>
                <a:ext cx="370533" cy="608677"/>
              </a:xfrm>
              <a:prstGeom prst="rect">
                <a:avLst/>
              </a:prstGeom>
              <a:solidFill>
                <a:srgbClr val="E5AA2D"/>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64" name="Rectangle 23"/>
              <p:cNvSpPr/>
              <p:nvPr/>
            </p:nvSpPr>
            <p:spPr bwMode="ltGray">
              <a:xfrm rot="16200000">
                <a:off x="11615661" y="5350353"/>
                <a:ext cx="90922" cy="287157"/>
              </a:xfrm>
              <a:custGeom>
                <a:avLst/>
                <a:gdLst/>
                <a:ahLst/>
                <a:cxnLst/>
                <a:rect l="l" t="t" r="r" b="b"/>
                <a:pathLst>
                  <a:path w="135715" h="428625">
                    <a:moveTo>
                      <a:pt x="0" y="0"/>
                    </a:moveTo>
                    <a:lnTo>
                      <a:pt x="135715" y="0"/>
                    </a:lnTo>
                    <a:lnTo>
                      <a:pt x="135715" y="428625"/>
                    </a:lnTo>
                    <a:lnTo>
                      <a:pt x="0" y="428625"/>
                    </a:lnTo>
                    <a:close/>
                  </a:path>
                </a:pathLst>
              </a:custGeom>
              <a:solidFill>
                <a:srgbClr val="D3D4D6"/>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65" name="Rectangle 64"/>
              <p:cNvSpPr/>
              <p:nvPr/>
            </p:nvSpPr>
            <p:spPr bwMode="ltGray">
              <a:xfrm rot="16200000">
                <a:off x="11537612" y="5272304"/>
                <a:ext cx="329065" cy="205112"/>
              </a:xfrm>
              <a:prstGeom prst="rect">
                <a:avLst/>
              </a:prstGeom>
              <a:solidFill>
                <a:srgbClr val="E5AA2D"/>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66" name="Rectangle 65"/>
              <p:cNvSpPr/>
              <p:nvPr/>
            </p:nvSpPr>
            <p:spPr bwMode="ltGray">
              <a:xfrm rot="16200000">
                <a:off x="11755626" y="5755507"/>
                <a:ext cx="248748" cy="251421"/>
              </a:xfrm>
              <a:prstGeom prst="rect">
                <a:avLst/>
              </a:prstGeom>
              <a:solidFill>
                <a:srgbClr val="E5AA2D"/>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67" name="Rectangle 66"/>
              <p:cNvSpPr/>
              <p:nvPr/>
            </p:nvSpPr>
            <p:spPr bwMode="ltGray">
              <a:xfrm rot="16200000">
                <a:off x="11848920" y="5662214"/>
                <a:ext cx="62160" cy="251421"/>
              </a:xfrm>
              <a:prstGeom prst="rect">
                <a:avLst/>
              </a:prstGeom>
              <a:solidFill>
                <a:srgbClr val="E0871C"/>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68" name="Rectangle 67"/>
              <p:cNvSpPr/>
              <p:nvPr/>
            </p:nvSpPr>
            <p:spPr bwMode="ltGray">
              <a:xfrm rot="16200000">
                <a:off x="12168563" y="6090786"/>
                <a:ext cx="238290" cy="240851"/>
              </a:xfrm>
              <a:prstGeom prst="rect">
                <a:avLst/>
              </a:prstGeom>
              <a:solidFill>
                <a:srgbClr val="FDBA30"/>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69" name="Rectangle 68"/>
              <p:cNvSpPr/>
              <p:nvPr/>
            </p:nvSpPr>
            <p:spPr bwMode="ltGray">
              <a:xfrm rot="16200000">
                <a:off x="12168029" y="6091319"/>
                <a:ext cx="138982" cy="140475"/>
              </a:xfrm>
              <a:prstGeom prst="rect">
                <a:avLst/>
              </a:prstGeom>
              <a:solidFill>
                <a:srgbClr val="E5AA2D"/>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70" name="Rectangle 69"/>
              <p:cNvSpPr/>
              <p:nvPr/>
            </p:nvSpPr>
            <p:spPr bwMode="ltGray">
              <a:xfrm rot="16200000">
                <a:off x="11656684" y="5391375"/>
                <a:ext cx="90922" cy="205112"/>
              </a:xfrm>
              <a:prstGeom prst="rect">
                <a:avLst/>
              </a:prstGeom>
              <a:solidFill>
                <a:srgbClr val="D29C28"/>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grpSp>
        <p:sp>
          <p:nvSpPr>
            <p:cNvPr id="71" name="Rectangle 70"/>
            <p:cNvSpPr/>
            <p:nvPr/>
          </p:nvSpPr>
          <p:spPr bwMode="ltGray">
            <a:xfrm rot="16200000">
              <a:off x="6702498" y="6153175"/>
              <a:ext cx="503748" cy="503564"/>
            </a:xfrm>
            <a:prstGeom prst="rect">
              <a:avLst/>
            </a:prstGeom>
            <a:solidFill>
              <a:srgbClr val="E5E5E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72" name="Rectangle 71"/>
            <p:cNvSpPr/>
            <p:nvPr/>
          </p:nvSpPr>
          <p:spPr bwMode="ltGray">
            <a:xfrm rot="16200000">
              <a:off x="6922517" y="5801534"/>
              <a:ext cx="516794" cy="521837"/>
            </a:xfrm>
            <a:prstGeom prst="rect">
              <a:avLst/>
            </a:prstGeom>
            <a:solidFill>
              <a:srgbClr val="E5E5E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73" name="Rectangle 72"/>
            <p:cNvSpPr/>
            <p:nvPr/>
          </p:nvSpPr>
          <p:spPr bwMode="ltGray">
            <a:xfrm rot="16200000">
              <a:off x="6707242" y="5389896"/>
              <a:ext cx="543723" cy="549030"/>
            </a:xfrm>
            <a:prstGeom prst="rect">
              <a:avLst/>
            </a:prstGeom>
            <a:solidFill>
              <a:srgbClr val="F7F7F7"/>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74" name="Rectangle 43"/>
            <p:cNvSpPr/>
            <p:nvPr/>
          </p:nvSpPr>
          <p:spPr bwMode="ltGray">
            <a:xfrm rot="16200000">
              <a:off x="7020699" y="5703352"/>
              <a:ext cx="132216" cy="333624"/>
            </a:xfrm>
            <a:custGeom>
              <a:avLst/>
              <a:gdLst/>
              <a:ahLst/>
              <a:cxnLst/>
              <a:rect l="l" t="t" r="r" b="b"/>
              <a:pathLst>
                <a:path w="199099" h="502390">
                  <a:moveTo>
                    <a:pt x="0" y="0"/>
                  </a:moveTo>
                  <a:lnTo>
                    <a:pt x="199099" y="0"/>
                  </a:lnTo>
                  <a:lnTo>
                    <a:pt x="199099" y="502390"/>
                  </a:lnTo>
                  <a:lnTo>
                    <a:pt x="0" y="502390"/>
                  </a:lnTo>
                  <a:close/>
                </a:path>
              </a:pathLst>
            </a:custGeom>
            <a:solidFill>
              <a:srgbClr val="F3F3F4"/>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75" name="Rectangle 74"/>
            <p:cNvSpPr/>
            <p:nvPr/>
          </p:nvSpPr>
          <p:spPr bwMode="ltGray">
            <a:xfrm rot="16200000">
              <a:off x="6606621" y="5511162"/>
              <a:ext cx="206040" cy="208253"/>
            </a:xfrm>
            <a:prstGeom prst="rect">
              <a:avLst/>
            </a:prstGeom>
            <a:solidFill>
              <a:srgbClr val="E7E7E8"/>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76" name="Rectangle 46"/>
            <p:cNvSpPr/>
            <p:nvPr/>
          </p:nvSpPr>
          <p:spPr bwMode="ltGray">
            <a:xfrm rot="16200000">
              <a:off x="6656159" y="5560700"/>
              <a:ext cx="206040" cy="109179"/>
            </a:xfrm>
            <a:custGeom>
              <a:avLst/>
              <a:gdLst/>
              <a:ahLst/>
              <a:cxnLst/>
              <a:rect l="l" t="t" r="r" b="b"/>
              <a:pathLst>
                <a:path w="310267" h="164408">
                  <a:moveTo>
                    <a:pt x="0" y="0"/>
                  </a:moveTo>
                  <a:lnTo>
                    <a:pt x="310267" y="0"/>
                  </a:lnTo>
                  <a:lnTo>
                    <a:pt x="310267" y="164408"/>
                  </a:lnTo>
                  <a:lnTo>
                    <a:pt x="0" y="164408"/>
                  </a:lnTo>
                  <a:close/>
                </a:path>
              </a:pathLst>
            </a:custGeom>
            <a:solidFill>
              <a:srgbClr val="F3F3F4"/>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77" name="Rectangle 76"/>
            <p:cNvSpPr/>
            <p:nvPr/>
          </p:nvSpPr>
          <p:spPr bwMode="ltGray">
            <a:xfrm rot="16200000">
              <a:off x="6765273" y="5309846"/>
              <a:ext cx="269530" cy="272426"/>
            </a:xfrm>
            <a:prstGeom prst="rect">
              <a:avLst/>
            </a:prstGeom>
            <a:solidFill>
              <a:srgbClr val="C7C8CA"/>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78" name="Rectangle 46"/>
            <p:cNvSpPr/>
            <p:nvPr/>
          </p:nvSpPr>
          <p:spPr bwMode="ltGray">
            <a:xfrm rot="16200000">
              <a:off x="6754519" y="5521575"/>
              <a:ext cx="68554" cy="49943"/>
            </a:xfrm>
            <a:custGeom>
              <a:avLst/>
              <a:gdLst/>
              <a:ahLst/>
              <a:cxnLst/>
              <a:rect l="l" t="t" r="r" b="b"/>
              <a:pathLst>
                <a:path w="103233" h="75207">
                  <a:moveTo>
                    <a:pt x="0" y="0"/>
                  </a:moveTo>
                  <a:lnTo>
                    <a:pt x="103233" y="0"/>
                  </a:lnTo>
                  <a:lnTo>
                    <a:pt x="103233" y="75207"/>
                  </a:lnTo>
                  <a:lnTo>
                    <a:pt x="0" y="75207"/>
                  </a:lnTo>
                  <a:close/>
                </a:path>
              </a:pathLst>
            </a:custGeom>
            <a:solidFill>
              <a:srgbClr val="BEC0C2"/>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79" name="Rectangle 74"/>
            <p:cNvSpPr/>
            <p:nvPr/>
          </p:nvSpPr>
          <p:spPr bwMode="ltGray">
            <a:xfrm rot="16200000">
              <a:off x="6979193" y="6093888"/>
              <a:ext cx="167766" cy="286157"/>
            </a:xfrm>
            <a:custGeom>
              <a:avLst/>
              <a:gdLst/>
              <a:ahLst/>
              <a:cxnLst/>
              <a:rect l="l" t="t" r="r" b="b"/>
              <a:pathLst>
                <a:path w="135417" h="292015">
                  <a:moveTo>
                    <a:pt x="0" y="0"/>
                  </a:moveTo>
                  <a:lnTo>
                    <a:pt x="135417" y="0"/>
                  </a:lnTo>
                  <a:lnTo>
                    <a:pt x="135417" y="292015"/>
                  </a:lnTo>
                  <a:lnTo>
                    <a:pt x="0" y="292015"/>
                  </a:lnTo>
                  <a:close/>
                </a:path>
              </a:pathLst>
            </a:custGeom>
            <a:solidFill>
              <a:srgbClr val="D3D4D6"/>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80" name="Rectangle 79"/>
            <p:cNvSpPr/>
            <p:nvPr/>
          </p:nvSpPr>
          <p:spPr bwMode="ltGray">
            <a:xfrm rot="16200000">
              <a:off x="6884218" y="6371650"/>
              <a:ext cx="229542" cy="232008"/>
            </a:xfrm>
            <a:prstGeom prst="rect">
              <a:avLst/>
            </a:prstGeom>
            <a:solidFill>
              <a:srgbClr val="C0C1C4"/>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146" name="Rectangle 46"/>
            <p:cNvSpPr/>
            <p:nvPr/>
          </p:nvSpPr>
          <p:spPr bwMode="ltGray">
            <a:xfrm rot="16200000">
              <a:off x="6656159" y="5560700"/>
              <a:ext cx="206040" cy="109179"/>
            </a:xfrm>
            <a:custGeom>
              <a:avLst/>
              <a:gdLst/>
              <a:ahLst/>
              <a:cxnLst/>
              <a:rect l="l" t="t" r="r" b="b"/>
              <a:pathLst>
                <a:path w="310267" h="164408">
                  <a:moveTo>
                    <a:pt x="0" y="0"/>
                  </a:moveTo>
                  <a:lnTo>
                    <a:pt x="310267" y="0"/>
                  </a:lnTo>
                  <a:lnTo>
                    <a:pt x="310267" y="164408"/>
                  </a:lnTo>
                  <a:lnTo>
                    <a:pt x="0" y="164408"/>
                  </a:lnTo>
                  <a:close/>
                </a:path>
              </a:pathLst>
            </a:custGeom>
            <a:solidFill>
              <a:srgbClr val="F3F3F4"/>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148" name="Rectangle 46"/>
            <p:cNvSpPr/>
            <p:nvPr/>
          </p:nvSpPr>
          <p:spPr bwMode="ltGray">
            <a:xfrm rot="16200000">
              <a:off x="6754519" y="5521575"/>
              <a:ext cx="68554" cy="49943"/>
            </a:xfrm>
            <a:custGeom>
              <a:avLst/>
              <a:gdLst/>
              <a:ahLst/>
              <a:cxnLst/>
              <a:rect l="l" t="t" r="r" b="b"/>
              <a:pathLst>
                <a:path w="103233" h="75207">
                  <a:moveTo>
                    <a:pt x="0" y="0"/>
                  </a:moveTo>
                  <a:lnTo>
                    <a:pt x="103233" y="0"/>
                  </a:lnTo>
                  <a:lnTo>
                    <a:pt x="103233" y="75207"/>
                  </a:lnTo>
                  <a:lnTo>
                    <a:pt x="0" y="75207"/>
                  </a:lnTo>
                  <a:close/>
                </a:path>
              </a:pathLst>
            </a:custGeom>
            <a:solidFill>
              <a:srgbClr val="BEC0C2"/>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grpSp>
      <p:grpSp>
        <p:nvGrpSpPr>
          <p:cNvPr id="34" name="Frame"/>
          <p:cNvGrpSpPr/>
          <p:nvPr/>
        </p:nvGrpSpPr>
        <p:grpSpPr bwMode="invGray">
          <a:xfrm>
            <a:off x="0" y="0"/>
            <a:ext cx="9144000" cy="6858000"/>
            <a:chOff x="0" y="0"/>
            <a:chExt cx="9144000" cy="6858000"/>
          </a:xfrm>
        </p:grpSpPr>
        <p:sp>
          <p:nvSpPr>
            <p:cNvPr id="35" name="Rectangle 34"/>
            <p:cNvSpPr/>
            <p:nvPr/>
          </p:nvSpPr>
          <p:spPr bwMode="invGray">
            <a:xfrm>
              <a:off x="0" y="0"/>
              <a:ext cx="196850" cy="6858000"/>
            </a:xfrm>
            <a:prstGeom prst="rect">
              <a:avLst/>
            </a:prstGeom>
            <a:solidFill>
              <a:schemeClr val="tx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36" name="Rectangle 35"/>
            <p:cNvSpPr/>
            <p:nvPr/>
          </p:nvSpPr>
          <p:spPr bwMode="invGray">
            <a:xfrm>
              <a:off x="8947150" y="0"/>
              <a:ext cx="196850" cy="6858000"/>
            </a:xfrm>
            <a:prstGeom prst="rect">
              <a:avLst/>
            </a:prstGeom>
            <a:solidFill>
              <a:schemeClr val="tx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37" name="Rectangle 36"/>
            <p:cNvSpPr/>
            <p:nvPr/>
          </p:nvSpPr>
          <p:spPr bwMode="invGray">
            <a:xfrm>
              <a:off x="0" y="0"/>
              <a:ext cx="9144000" cy="201168"/>
            </a:xfrm>
            <a:prstGeom prst="rect">
              <a:avLst/>
            </a:prstGeom>
            <a:solidFill>
              <a:schemeClr val="tx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38" name="Rectangle 37"/>
            <p:cNvSpPr/>
            <p:nvPr/>
          </p:nvSpPr>
          <p:spPr bwMode="invGray">
            <a:xfrm>
              <a:off x="0" y="6656832"/>
              <a:ext cx="9144000" cy="201168"/>
            </a:xfrm>
            <a:prstGeom prst="rect">
              <a:avLst/>
            </a:prstGeom>
            <a:solidFill>
              <a:schemeClr val="tx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grpSp>
      <p:sp>
        <p:nvSpPr>
          <p:cNvPr id="81" name="Rectangle 80"/>
          <p:cNvSpPr/>
          <p:nvPr/>
        </p:nvSpPr>
        <p:spPr bwMode="ltGray">
          <a:xfrm rot="16200000">
            <a:off x="7373436" y="6654829"/>
            <a:ext cx="202084" cy="204255"/>
          </a:xfrm>
          <a:prstGeom prst="rect">
            <a:avLst/>
          </a:prstGeom>
          <a:solidFill>
            <a:srgbClr val="FDBA30"/>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pic>
        <p:nvPicPr>
          <p:cNvPr id="82" name="LOGO"/>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6288" y="834568"/>
            <a:ext cx="2194560" cy="579039"/>
          </a:xfrm>
          <a:prstGeom prst="rect">
            <a:avLst/>
          </a:prstGeom>
        </p:spPr>
      </p:pic>
    </p:spTree>
    <p:extLst>
      <p:ext uri="{BB962C8B-B14F-4D97-AF65-F5344CB8AC3E}">
        <p14:creationId xmlns:p14="http://schemas.microsoft.com/office/powerpoint/2010/main" val="34042366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secHead" preserve="1">
  <p:cSld name="Transition">
    <p:spTree>
      <p:nvGrpSpPr>
        <p:cNvPr id="1" name=""/>
        <p:cNvGrpSpPr/>
        <p:nvPr/>
      </p:nvGrpSpPr>
      <p:grpSpPr>
        <a:xfrm>
          <a:off x="0" y="0"/>
          <a:ext cx="0" cy="0"/>
          <a:chOff x="0" y="0"/>
          <a:chExt cx="0" cy="0"/>
        </a:xfrm>
      </p:grpSpPr>
      <p:grpSp>
        <p:nvGrpSpPr>
          <p:cNvPr id="16" name="Group 15"/>
          <p:cNvGrpSpPr/>
          <p:nvPr/>
        </p:nvGrpSpPr>
        <p:grpSpPr bwMode="ltGray">
          <a:xfrm>
            <a:off x="615172" y="178278"/>
            <a:ext cx="8331967" cy="2845277"/>
            <a:chOff x="610410" y="178278"/>
            <a:chExt cx="8331967" cy="2845278"/>
          </a:xfrm>
        </p:grpSpPr>
        <p:sp>
          <p:nvSpPr>
            <p:cNvPr id="17" name="Rectangle 16"/>
            <p:cNvSpPr/>
            <p:nvPr/>
          </p:nvSpPr>
          <p:spPr bwMode="ltGray">
            <a:xfrm>
              <a:off x="7760115" y="178278"/>
              <a:ext cx="1182262" cy="1193799"/>
            </a:xfrm>
            <a:prstGeom prst="rect">
              <a:avLst/>
            </a:prstGeom>
            <a:solidFill>
              <a:srgbClr val="E5E5E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18" name="Rectangle 17"/>
            <p:cNvSpPr/>
            <p:nvPr/>
          </p:nvSpPr>
          <p:spPr bwMode="ltGray">
            <a:xfrm>
              <a:off x="7342753" y="1065916"/>
              <a:ext cx="908541" cy="908541"/>
            </a:xfrm>
            <a:prstGeom prst="rect">
              <a:avLst/>
            </a:prstGeom>
            <a:solidFill>
              <a:srgbClr val="FDBA30"/>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19" name="Rectangle 18"/>
            <p:cNvSpPr/>
            <p:nvPr/>
          </p:nvSpPr>
          <p:spPr bwMode="ltGray">
            <a:xfrm>
              <a:off x="6727716" y="943452"/>
              <a:ext cx="1168114" cy="1179513"/>
            </a:xfrm>
            <a:prstGeom prst="rect">
              <a:avLst/>
            </a:prstGeom>
            <a:solidFill>
              <a:srgbClr val="E5E5E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20" name="Rectangle 19"/>
            <p:cNvSpPr/>
            <p:nvPr/>
          </p:nvSpPr>
          <p:spPr bwMode="ltGray">
            <a:xfrm>
              <a:off x="7342754" y="1065916"/>
              <a:ext cx="553076" cy="908541"/>
            </a:xfrm>
            <a:prstGeom prst="rect">
              <a:avLst/>
            </a:prstGeom>
            <a:solidFill>
              <a:srgbClr val="E5AA2D"/>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21" name="Rectangle 23"/>
            <p:cNvSpPr/>
            <p:nvPr/>
          </p:nvSpPr>
          <p:spPr bwMode="ltGray">
            <a:xfrm>
              <a:off x="7760115" y="943452"/>
              <a:ext cx="135715" cy="428625"/>
            </a:xfrm>
            <a:custGeom>
              <a:avLst/>
              <a:gdLst/>
              <a:ahLst/>
              <a:cxnLst/>
              <a:rect l="l" t="t" r="r" b="b"/>
              <a:pathLst>
                <a:path w="135715" h="428625">
                  <a:moveTo>
                    <a:pt x="0" y="0"/>
                  </a:moveTo>
                  <a:lnTo>
                    <a:pt x="135715" y="0"/>
                  </a:lnTo>
                  <a:lnTo>
                    <a:pt x="135715" y="428625"/>
                  </a:lnTo>
                  <a:lnTo>
                    <a:pt x="0" y="428625"/>
                  </a:lnTo>
                  <a:close/>
                </a:path>
              </a:pathLst>
            </a:custGeom>
            <a:solidFill>
              <a:srgbClr val="D3D4D6"/>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22" name="Rectangle 21"/>
            <p:cNvSpPr/>
            <p:nvPr/>
          </p:nvSpPr>
          <p:spPr bwMode="ltGray">
            <a:xfrm>
              <a:off x="7760115" y="1065916"/>
              <a:ext cx="491179" cy="306161"/>
            </a:xfrm>
            <a:prstGeom prst="rect">
              <a:avLst/>
            </a:prstGeom>
            <a:solidFill>
              <a:srgbClr val="E5AA2D"/>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23" name="Rectangle 22"/>
            <p:cNvSpPr/>
            <p:nvPr/>
          </p:nvSpPr>
          <p:spPr bwMode="ltGray">
            <a:xfrm>
              <a:off x="7760115" y="1065916"/>
              <a:ext cx="135716" cy="306161"/>
            </a:xfrm>
            <a:prstGeom prst="rect">
              <a:avLst/>
            </a:prstGeom>
            <a:solidFill>
              <a:srgbClr val="D29C28"/>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24" name="Rectangle 23"/>
            <p:cNvSpPr/>
            <p:nvPr/>
          </p:nvSpPr>
          <p:spPr bwMode="ltGray">
            <a:xfrm>
              <a:off x="7064243" y="1296831"/>
              <a:ext cx="371294" cy="375283"/>
            </a:xfrm>
            <a:prstGeom prst="rect">
              <a:avLst/>
            </a:prstGeom>
            <a:solidFill>
              <a:srgbClr val="E5AA2D"/>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25" name="Rectangle 24"/>
            <p:cNvSpPr/>
            <p:nvPr/>
          </p:nvSpPr>
          <p:spPr bwMode="ltGray">
            <a:xfrm>
              <a:off x="7342753" y="1296831"/>
              <a:ext cx="92783" cy="375283"/>
            </a:xfrm>
            <a:prstGeom prst="rect">
              <a:avLst/>
            </a:prstGeom>
            <a:solidFill>
              <a:srgbClr val="E0871C"/>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26" name="Rectangle 25"/>
            <p:cNvSpPr/>
            <p:nvPr/>
          </p:nvSpPr>
          <p:spPr bwMode="ltGray">
            <a:xfrm>
              <a:off x="6579483" y="1913285"/>
              <a:ext cx="355684" cy="359506"/>
            </a:xfrm>
            <a:prstGeom prst="rect">
              <a:avLst/>
            </a:prstGeom>
            <a:solidFill>
              <a:srgbClr val="FDBA30"/>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27" name="Rectangle 26"/>
            <p:cNvSpPr/>
            <p:nvPr/>
          </p:nvSpPr>
          <p:spPr bwMode="ltGray">
            <a:xfrm>
              <a:off x="6727716" y="1913285"/>
              <a:ext cx="207451" cy="209680"/>
            </a:xfrm>
            <a:prstGeom prst="rect">
              <a:avLst/>
            </a:prstGeom>
            <a:solidFill>
              <a:srgbClr val="E5AA2D"/>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28" name="Rectangle 27"/>
            <p:cNvSpPr/>
            <p:nvPr/>
          </p:nvSpPr>
          <p:spPr bwMode="ltGray">
            <a:xfrm>
              <a:off x="4700590" y="1307021"/>
              <a:ext cx="778219" cy="785813"/>
            </a:xfrm>
            <a:prstGeom prst="rect">
              <a:avLst/>
            </a:prstGeom>
            <a:solidFill>
              <a:srgbClr val="E5E5E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29" name="Rectangle 28"/>
            <p:cNvSpPr/>
            <p:nvPr/>
          </p:nvSpPr>
          <p:spPr bwMode="ltGray">
            <a:xfrm>
              <a:off x="4124326" y="1897572"/>
              <a:ext cx="763934" cy="771388"/>
            </a:xfrm>
            <a:prstGeom prst="rect">
              <a:avLst/>
            </a:prstGeom>
            <a:solidFill>
              <a:srgbClr val="E5E5E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30" name="Rectangle 29"/>
            <p:cNvSpPr/>
            <p:nvPr/>
          </p:nvSpPr>
          <p:spPr bwMode="ltGray">
            <a:xfrm>
              <a:off x="3206751" y="1535622"/>
              <a:ext cx="763934" cy="771388"/>
            </a:xfrm>
            <a:prstGeom prst="rect">
              <a:avLst/>
            </a:prstGeom>
            <a:solidFill>
              <a:srgbClr val="E5E5E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31" name="Rectangle 30"/>
            <p:cNvSpPr/>
            <p:nvPr/>
          </p:nvSpPr>
          <p:spPr bwMode="ltGray">
            <a:xfrm>
              <a:off x="785069" y="2029017"/>
              <a:ext cx="508907" cy="513873"/>
            </a:xfrm>
            <a:prstGeom prst="rect">
              <a:avLst/>
            </a:prstGeom>
            <a:solidFill>
              <a:srgbClr val="E5E5E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32" name="Rectangle 31"/>
            <p:cNvSpPr/>
            <p:nvPr/>
          </p:nvSpPr>
          <p:spPr bwMode="ltGray">
            <a:xfrm>
              <a:off x="5279710" y="982650"/>
              <a:ext cx="818771" cy="826761"/>
            </a:xfrm>
            <a:prstGeom prst="rect">
              <a:avLst/>
            </a:prstGeom>
            <a:solidFill>
              <a:srgbClr val="F7F7F7"/>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33" name="Rectangle 43"/>
            <p:cNvSpPr/>
            <p:nvPr/>
          </p:nvSpPr>
          <p:spPr bwMode="ltGray">
            <a:xfrm>
              <a:off x="5279710" y="1307021"/>
              <a:ext cx="199099" cy="502390"/>
            </a:xfrm>
            <a:custGeom>
              <a:avLst/>
              <a:gdLst/>
              <a:ahLst/>
              <a:cxnLst/>
              <a:rect l="l" t="t" r="r" b="b"/>
              <a:pathLst>
                <a:path w="199099" h="502390">
                  <a:moveTo>
                    <a:pt x="0" y="0"/>
                  </a:moveTo>
                  <a:lnTo>
                    <a:pt x="199099" y="0"/>
                  </a:lnTo>
                  <a:lnTo>
                    <a:pt x="199099" y="502390"/>
                  </a:lnTo>
                  <a:lnTo>
                    <a:pt x="0" y="502390"/>
                  </a:lnTo>
                  <a:close/>
                </a:path>
              </a:pathLst>
            </a:custGeom>
            <a:solidFill>
              <a:srgbClr val="F3F3F4"/>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34" name="Rectangle 33"/>
            <p:cNvSpPr/>
            <p:nvPr/>
          </p:nvSpPr>
          <p:spPr bwMode="ltGray">
            <a:xfrm>
              <a:off x="5607932" y="833457"/>
              <a:ext cx="310267" cy="313601"/>
            </a:xfrm>
            <a:prstGeom prst="rect">
              <a:avLst/>
            </a:prstGeom>
            <a:solidFill>
              <a:srgbClr val="E7E7E8"/>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35" name="Rectangle 46"/>
            <p:cNvSpPr/>
            <p:nvPr/>
          </p:nvSpPr>
          <p:spPr bwMode="ltGray">
            <a:xfrm>
              <a:off x="5607932" y="982650"/>
              <a:ext cx="310267" cy="164408"/>
            </a:xfrm>
            <a:custGeom>
              <a:avLst/>
              <a:gdLst/>
              <a:ahLst/>
              <a:cxnLst/>
              <a:rect l="l" t="t" r="r" b="b"/>
              <a:pathLst>
                <a:path w="310267" h="164408">
                  <a:moveTo>
                    <a:pt x="0" y="0"/>
                  </a:moveTo>
                  <a:lnTo>
                    <a:pt x="310267" y="0"/>
                  </a:lnTo>
                  <a:lnTo>
                    <a:pt x="310267" y="164408"/>
                  </a:lnTo>
                  <a:lnTo>
                    <a:pt x="0" y="164408"/>
                  </a:lnTo>
                  <a:close/>
                </a:path>
              </a:pathLst>
            </a:custGeom>
            <a:solidFill>
              <a:srgbClr val="F3F3F4"/>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36" name="Rectangle 35"/>
            <p:cNvSpPr/>
            <p:nvPr/>
          </p:nvSpPr>
          <p:spPr bwMode="ltGray">
            <a:xfrm>
              <a:off x="5814966" y="1071851"/>
              <a:ext cx="405874" cy="410235"/>
            </a:xfrm>
            <a:prstGeom prst="rect">
              <a:avLst/>
            </a:prstGeom>
            <a:solidFill>
              <a:srgbClr val="C7C8CA"/>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37" name="Rectangle 46"/>
            <p:cNvSpPr/>
            <p:nvPr/>
          </p:nvSpPr>
          <p:spPr bwMode="ltGray">
            <a:xfrm>
              <a:off x="5814966" y="1071851"/>
              <a:ext cx="103233" cy="75207"/>
            </a:xfrm>
            <a:custGeom>
              <a:avLst/>
              <a:gdLst/>
              <a:ahLst/>
              <a:cxnLst/>
              <a:rect l="l" t="t" r="r" b="b"/>
              <a:pathLst>
                <a:path w="103233" h="75207">
                  <a:moveTo>
                    <a:pt x="0" y="0"/>
                  </a:moveTo>
                  <a:lnTo>
                    <a:pt x="103233" y="0"/>
                  </a:lnTo>
                  <a:lnTo>
                    <a:pt x="103233" y="75207"/>
                  </a:lnTo>
                  <a:lnTo>
                    <a:pt x="0" y="75207"/>
                  </a:lnTo>
                  <a:close/>
                </a:path>
              </a:pathLst>
            </a:custGeom>
            <a:solidFill>
              <a:srgbClr val="BEC0C2"/>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38" name="Rectangle 53"/>
            <p:cNvSpPr/>
            <p:nvPr/>
          </p:nvSpPr>
          <p:spPr bwMode="ltGray">
            <a:xfrm>
              <a:off x="4700590" y="1897572"/>
              <a:ext cx="187670" cy="195262"/>
            </a:xfrm>
            <a:custGeom>
              <a:avLst/>
              <a:gdLst/>
              <a:ahLst/>
              <a:cxnLst/>
              <a:rect l="l" t="t" r="r" b="b"/>
              <a:pathLst>
                <a:path w="187670" h="195262">
                  <a:moveTo>
                    <a:pt x="0" y="0"/>
                  </a:moveTo>
                  <a:lnTo>
                    <a:pt x="187670" y="0"/>
                  </a:lnTo>
                  <a:lnTo>
                    <a:pt x="187670" y="195262"/>
                  </a:lnTo>
                  <a:lnTo>
                    <a:pt x="0" y="195262"/>
                  </a:lnTo>
                  <a:close/>
                </a:path>
              </a:pathLst>
            </a:custGeom>
            <a:solidFill>
              <a:srgbClr val="D3D4D6"/>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39" name="Rectangle 38"/>
            <p:cNvSpPr/>
            <p:nvPr/>
          </p:nvSpPr>
          <p:spPr bwMode="ltGray">
            <a:xfrm>
              <a:off x="4214766" y="2200326"/>
              <a:ext cx="376284" cy="380327"/>
            </a:xfrm>
            <a:prstGeom prst="rect">
              <a:avLst/>
            </a:prstGeom>
            <a:solidFill>
              <a:srgbClr val="C0C1C4"/>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40" name="Rectangle 39"/>
            <p:cNvSpPr/>
            <p:nvPr/>
          </p:nvSpPr>
          <p:spPr bwMode="ltGray">
            <a:xfrm>
              <a:off x="3776616" y="2783396"/>
              <a:ext cx="237607" cy="240160"/>
            </a:xfrm>
            <a:prstGeom prst="rect">
              <a:avLst/>
            </a:prstGeom>
            <a:solidFill>
              <a:srgbClr val="C7C8CA"/>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41" name="Rectangle 40"/>
            <p:cNvSpPr/>
            <p:nvPr/>
          </p:nvSpPr>
          <p:spPr bwMode="ltGray">
            <a:xfrm>
              <a:off x="2927048" y="2101537"/>
              <a:ext cx="608677" cy="608677"/>
            </a:xfrm>
            <a:prstGeom prst="rect">
              <a:avLst/>
            </a:prstGeom>
            <a:solidFill>
              <a:srgbClr val="FDBA30"/>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42" name="Rectangle 41"/>
            <p:cNvSpPr/>
            <p:nvPr/>
          </p:nvSpPr>
          <p:spPr bwMode="ltGray">
            <a:xfrm>
              <a:off x="2515005" y="2019492"/>
              <a:ext cx="782577" cy="790214"/>
            </a:xfrm>
            <a:prstGeom prst="rect">
              <a:avLst/>
            </a:prstGeom>
            <a:solidFill>
              <a:srgbClr val="E5E5E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43" name="Rectangle 42"/>
            <p:cNvSpPr/>
            <p:nvPr/>
          </p:nvSpPr>
          <p:spPr bwMode="ltGray">
            <a:xfrm>
              <a:off x="2927049" y="2101537"/>
              <a:ext cx="370533" cy="608677"/>
            </a:xfrm>
            <a:prstGeom prst="rect">
              <a:avLst/>
            </a:prstGeom>
            <a:solidFill>
              <a:srgbClr val="E5AA2D"/>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44" name="Rectangle 23"/>
            <p:cNvSpPr/>
            <p:nvPr/>
          </p:nvSpPr>
          <p:spPr bwMode="ltGray">
            <a:xfrm>
              <a:off x="3206660" y="2019492"/>
              <a:ext cx="90922" cy="287157"/>
            </a:xfrm>
            <a:custGeom>
              <a:avLst/>
              <a:gdLst/>
              <a:ahLst/>
              <a:cxnLst/>
              <a:rect l="l" t="t" r="r" b="b"/>
              <a:pathLst>
                <a:path w="135715" h="428625">
                  <a:moveTo>
                    <a:pt x="0" y="0"/>
                  </a:moveTo>
                  <a:lnTo>
                    <a:pt x="135715" y="0"/>
                  </a:lnTo>
                  <a:lnTo>
                    <a:pt x="135715" y="428625"/>
                  </a:lnTo>
                  <a:lnTo>
                    <a:pt x="0" y="428625"/>
                  </a:lnTo>
                  <a:close/>
                </a:path>
              </a:pathLst>
            </a:custGeom>
            <a:solidFill>
              <a:srgbClr val="D3D4D6"/>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45" name="Rectangle 44"/>
            <p:cNvSpPr/>
            <p:nvPr/>
          </p:nvSpPr>
          <p:spPr bwMode="ltGray">
            <a:xfrm>
              <a:off x="3206660" y="2101537"/>
              <a:ext cx="329065" cy="205112"/>
            </a:xfrm>
            <a:prstGeom prst="rect">
              <a:avLst/>
            </a:prstGeom>
            <a:solidFill>
              <a:srgbClr val="E5AA2D"/>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46" name="Rectangle 45"/>
            <p:cNvSpPr/>
            <p:nvPr/>
          </p:nvSpPr>
          <p:spPr bwMode="ltGray">
            <a:xfrm>
              <a:off x="2740461" y="2256238"/>
              <a:ext cx="248748" cy="251421"/>
            </a:xfrm>
            <a:prstGeom prst="rect">
              <a:avLst/>
            </a:prstGeom>
            <a:solidFill>
              <a:srgbClr val="E5AA2D"/>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47" name="Rectangle 46"/>
            <p:cNvSpPr/>
            <p:nvPr/>
          </p:nvSpPr>
          <p:spPr bwMode="ltGray">
            <a:xfrm>
              <a:off x="2927048" y="2256238"/>
              <a:ext cx="62160" cy="251421"/>
            </a:xfrm>
            <a:prstGeom prst="rect">
              <a:avLst/>
            </a:prstGeom>
            <a:solidFill>
              <a:srgbClr val="E0871C"/>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48" name="Rectangle 47"/>
            <p:cNvSpPr/>
            <p:nvPr/>
          </p:nvSpPr>
          <p:spPr bwMode="ltGray">
            <a:xfrm>
              <a:off x="2415696" y="2669231"/>
              <a:ext cx="238290" cy="240851"/>
            </a:xfrm>
            <a:prstGeom prst="rect">
              <a:avLst/>
            </a:prstGeom>
            <a:solidFill>
              <a:srgbClr val="FDBA30"/>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49" name="Rectangle 48"/>
            <p:cNvSpPr/>
            <p:nvPr/>
          </p:nvSpPr>
          <p:spPr bwMode="ltGray">
            <a:xfrm>
              <a:off x="2515005" y="2669231"/>
              <a:ext cx="138982" cy="140475"/>
            </a:xfrm>
            <a:prstGeom prst="rect">
              <a:avLst/>
            </a:prstGeom>
            <a:solidFill>
              <a:srgbClr val="E5AA2D"/>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50" name="Rectangle 49"/>
            <p:cNvSpPr/>
            <p:nvPr/>
          </p:nvSpPr>
          <p:spPr bwMode="ltGray">
            <a:xfrm>
              <a:off x="3206661" y="2101537"/>
              <a:ext cx="90922" cy="205112"/>
            </a:xfrm>
            <a:prstGeom prst="rect">
              <a:avLst/>
            </a:prstGeom>
            <a:solidFill>
              <a:srgbClr val="D29C28"/>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51" name="Rectangle 50"/>
            <p:cNvSpPr/>
            <p:nvPr/>
          </p:nvSpPr>
          <p:spPr bwMode="ltGray">
            <a:xfrm>
              <a:off x="1158559" y="2250875"/>
              <a:ext cx="527374" cy="532521"/>
            </a:xfrm>
            <a:prstGeom prst="rect">
              <a:avLst/>
            </a:prstGeom>
            <a:solidFill>
              <a:srgbClr val="E5E5E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52" name="Rectangle 51"/>
            <p:cNvSpPr/>
            <p:nvPr/>
          </p:nvSpPr>
          <p:spPr bwMode="ltGray">
            <a:xfrm>
              <a:off x="1551010" y="2031059"/>
              <a:ext cx="554855" cy="560270"/>
            </a:xfrm>
            <a:prstGeom prst="rect">
              <a:avLst/>
            </a:prstGeom>
            <a:solidFill>
              <a:srgbClr val="F7F7F7"/>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53" name="Rectangle 43"/>
            <p:cNvSpPr/>
            <p:nvPr/>
          </p:nvSpPr>
          <p:spPr bwMode="ltGray">
            <a:xfrm>
              <a:off x="1551010" y="2250875"/>
              <a:ext cx="134923" cy="340454"/>
            </a:xfrm>
            <a:custGeom>
              <a:avLst/>
              <a:gdLst/>
              <a:ahLst/>
              <a:cxnLst/>
              <a:rect l="l" t="t" r="r" b="b"/>
              <a:pathLst>
                <a:path w="199099" h="502390">
                  <a:moveTo>
                    <a:pt x="0" y="0"/>
                  </a:moveTo>
                  <a:lnTo>
                    <a:pt x="199099" y="0"/>
                  </a:lnTo>
                  <a:lnTo>
                    <a:pt x="199099" y="502390"/>
                  </a:lnTo>
                  <a:lnTo>
                    <a:pt x="0" y="502390"/>
                  </a:lnTo>
                  <a:close/>
                </a:path>
              </a:pathLst>
            </a:custGeom>
            <a:solidFill>
              <a:srgbClr val="F3F3F4"/>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54" name="Rectangle 53"/>
            <p:cNvSpPr/>
            <p:nvPr/>
          </p:nvSpPr>
          <p:spPr bwMode="ltGray">
            <a:xfrm>
              <a:off x="1773436" y="1929956"/>
              <a:ext cx="210258" cy="212517"/>
            </a:xfrm>
            <a:prstGeom prst="rect">
              <a:avLst/>
            </a:prstGeom>
            <a:solidFill>
              <a:srgbClr val="E7E7E8"/>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55" name="Rectangle 46"/>
            <p:cNvSpPr/>
            <p:nvPr/>
          </p:nvSpPr>
          <p:spPr bwMode="ltGray">
            <a:xfrm>
              <a:off x="1773436" y="2031059"/>
              <a:ext cx="210258" cy="111414"/>
            </a:xfrm>
            <a:custGeom>
              <a:avLst/>
              <a:gdLst/>
              <a:ahLst/>
              <a:cxnLst/>
              <a:rect l="l" t="t" r="r" b="b"/>
              <a:pathLst>
                <a:path w="310267" h="164408">
                  <a:moveTo>
                    <a:pt x="0" y="0"/>
                  </a:moveTo>
                  <a:lnTo>
                    <a:pt x="310267" y="0"/>
                  </a:lnTo>
                  <a:lnTo>
                    <a:pt x="310267" y="164408"/>
                  </a:lnTo>
                  <a:lnTo>
                    <a:pt x="0" y="164408"/>
                  </a:lnTo>
                  <a:close/>
                </a:path>
              </a:pathLst>
            </a:custGeom>
            <a:solidFill>
              <a:srgbClr val="F3F3F4"/>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56" name="Rectangle 55"/>
            <p:cNvSpPr/>
            <p:nvPr/>
          </p:nvSpPr>
          <p:spPr bwMode="ltGray">
            <a:xfrm>
              <a:off x="1913736" y="2091508"/>
              <a:ext cx="275048" cy="278003"/>
            </a:xfrm>
            <a:prstGeom prst="rect">
              <a:avLst/>
            </a:prstGeom>
            <a:solidFill>
              <a:srgbClr val="C7C8CA"/>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57" name="Rectangle 46"/>
            <p:cNvSpPr/>
            <p:nvPr/>
          </p:nvSpPr>
          <p:spPr bwMode="ltGray">
            <a:xfrm>
              <a:off x="1913736" y="2091508"/>
              <a:ext cx="69958" cy="50965"/>
            </a:xfrm>
            <a:custGeom>
              <a:avLst/>
              <a:gdLst/>
              <a:ahLst/>
              <a:cxnLst/>
              <a:rect l="l" t="t" r="r" b="b"/>
              <a:pathLst>
                <a:path w="103233" h="75207">
                  <a:moveTo>
                    <a:pt x="0" y="0"/>
                  </a:moveTo>
                  <a:lnTo>
                    <a:pt x="103233" y="0"/>
                  </a:lnTo>
                  <a:lnTo>
                    <a:pt x="103233" y="75207"/>
                  </a:lnTo>
                  <a:lnTo>
                    <a:pt x="0" y="75207"/>
                  </a:lnTo>
                  <a:close/>
                </a:path>
              </a:pathLst>
            </a:custGeom>
            <a:solidFill>
              <a:srgbClr val="BEC0C2"/>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58" name="Rectangle 74"/>
            <p:cNvSpPr/>
            <p:nvPr/>
          </p:nvSpPr>
          <p:spPr bwMode="ltGray">
            <a:xfrm>
              <a:off x="1158559" y="2250875"/>
              <a:ext cx="135417" cy="292015"/>
            </a:xfrm>
            <a:custGeom>
              <a:avLst/>
              <a:gdLst/>
              <a:ahLst/>
              <a:cxnLst/>
              <a:rect l="l" t="t" r="r" b="b"/>
              <a:pathLst>
                <a:path w="135417" h="292015">
                  <a:moveTo>
                    <a:pt x="0" y="0"/>
                  </a:moveTo>
                  <a:lnTo>
                    <a:pt x="135417" y="0"/>
                  </a:lnTo>
                  <a:lnTo>
                    <a:pt x="135417" y="292015"/>
                  </a:lnTo>
                  <a:lnTo>
                    <a:pt x="0" y="292015"/>
                  </a:lnTo>
                  <a:close/>
                </a:path>
              </a:pathLst>
            </a:custGeom>
            <a:solidFill>
              <a:srgbClr val="D3D4D6"/>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59" name="Rectangle 58"/>
            <p:cNvSpPr/>
            <p:nvPr/>
          </p:nvSpPr>
          <p:spPr bwMode="ltGray">
            <a:xfrm>
              <a:off x="835434" y="2213106"/>
              <a:ext cx="234241" cy="236758"/>
            </a:xfrm>
            <a:prstGeom prst="rect">
              <a:avLst/>
            </a:prstGeom>
            <a:solidFill>
              <a:srgbClr val="C0C1C4"/>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60" name="Rectangle 59"/>
            <p:cNvSpPr/>
            <p:nvPr/>
          </p:nvSpPr>
          <p:spPr bwMode="ltGray">
            <a:xfrm>
              <a:off x="610410" y="2761214"/>
              <a:ext cx="158015" cy="159713"/>
            </a:xfrm>
            <a:prstGeom prst="rect">
              <a:avLst/>
            </a:prstGeom>
            <a:solidFill>
              <a:srgbClr val="FDBA30"/>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grpSp>
      <p:pic>
        <p:nvPicPr>
          <p:cNvPr id="66" name="LOGO"/>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34137" y="6182859"/>
            <a:ext cx="1371600" cy="361900"/>
          </a:xfrm>
          <a:prstGeom prst="rect">
            <a:avLst/>
          </a:prstGeom>
        </p:spPr>
      </p:pic>
      <p:sp>
        <p:nvSpPr>
          <p:cNvPr id="2" name="Title 1"/>
          <p:cNvSpPr>
            <a:spLocks noGrp="1"/>
          </p:cNvSpPr>
          <p:nvPr>
            <p:ph type="title"/>
          </p:nvPr>
        </p:nvSpPr>
        <p:spPr>
          <a:xfrm>
            <a:off x="914400" y="3200400"/>
            <a:ext cx="7315202" cy="1241425"/>
          </a:xfrm>
        </p:spPr>
        <p:txBody>
          <a:bodyPr anchor="b"/>
          <a:lstStyle>
            <a:lvl1pPr algn="l">
              <a:lnSpc>
                <a:spcPct val="90000"/>
              </a:lnSpc>
              <a:defRPr sz="3200" b="1" cap="none" baseline="0"/>
            </a:lvl1pPr>
          </a:lstStyle>
          <a:p>
            <a:r>
              <a:rPr lang="en-US" smtClean="0"/>
              <a:t>Click to edit Master title style</a:t>
            </a:r>
            <a:endParaRPr/>
          </a:p>
        </p:txBody>
      </p:sp>
      <p:sp>
        <p:nvSpPr>
          <p:cNvPr id="3" name="Text Placeholder 2"/>
          <p:cNvSpPr>
            <a:spLocks noGrp="1"/>
          </p:cNvSpPr>
          <p:nvPr>
            <p:ph type="body" idx="1"/>
          </p:nvPr>
        </p:nvSpPr>
        <p:spPr>
          <a:xfrm>
            <a:off x="914399" y="4593473"/>
            <a:ext cx="7315202" cy="664327"/>
          </a:xfrm>
        </p:spPr>
        <p:txBody>
          <a:bodyPr anchor="t">
            <a:noAutofit/>
          </a:bodyPr>
          <a:lstStyle>
            <a:lvl1pPr marL="0" indent="0">
              <a:spcBef>
                <a:spcPts val="0"/>
              </a:spcBef>
              <a:buNone/>
              <a:defRPr sz="2400" b="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7" name="Date Placeholder 6"/>
          <p:cNvSpPr>
            <a:spLocks noGrp="1"/>
          </p:cNvSpPr>
          <p:nvPr>
            <p:ph type="dt" sz="half" idx="10"/>
          </p:nvPr>
        </p:nvSpPr>
        <p:spPr>
          <a:xfrm>
            <a:off x="5029200" y="6329172"/>
            <a:ext cx="1066800" cy="182880"/>
          </a:xfrm>
        </p:spPr>
        <p:txBody>
          <a:bodyPr/>
          <a:lstStyle/>
          <a:p>
            <a:endParaRPr/>
          </a:p>
        </p:txBody>
      </p:sp>
      <p:sp>
        <p:nvSpPr>
          <p:cNvPr id="8" name="Footer Placeholder 7"/>
          <p:cNvSpPr>
            <a:spLocks noGrp="1"/>
          </p:cNvSpPr>
          <p:nvPr>
            <p:ph type="ftr" sz="quarter" idx="11"/>
          </p:nvPr>
        </p:nvSpPr>
        <p:spPr/>
        <p:txBody>
          <a:bodyPr/>
          <a:lstStyle/>
          <a:p>
            <a:r>
              <a:rPr/>
              <a:t>Copyright © 2014 Symantec Corporation</a:t>
            </a:r>
          </a:p>
        </p:txBody>
      </p:sp>
      <p:sp>
        <p:nvSpPr>
          <p:cNvPr id="9" name="Slide Number Placeholder 8"/>
          <p:cNvSpPr>
            <a:spLocks noGrp="1"/>
          </p:cNvSpPr>
          <p:nvPr>
            <p:ph type="sldNum" sz="quarter" idx="12"/>
          </p:nvPr>
        </p:nvSpPr>
        <p:spPr>
          <a:xfrm>
            <a:off x="8292954" y="6329172"/>
            <a:ext cx="393846" cy="182880"/>
          </a:xfrm>
        </p:spPr>
        <p:txBody>
          <a:bodyPr/>
          <a:lstStyle>
            <a:lvl1pPr algn="r">
              <a:defRPr>
                <a:solidFill>
                  <a:schemeClr val="tx1">
                    <a:lumMod val="60000"/>
                    <a:lumOff val="40000"/>
                  </a:schemeClr>
                </a:solidFill>
              </a:defRPr>
            </a:lvl1pPr>
          </a:lstStyle>
          <a:p>
            <a:fld id="{C51EAA63-D034-42AE-91FA-B13B9518C7BE}" type="slidenum">
              <a:rPr/>
              <a:pPr/>
              <a:t>‹#›</a:t>
            </a:fld>
            <a:endParaRPr/>
          </a:p>
        </p:txBody>
      </p:sp>
      <p:grpSp>
        <p:nvGrpSpPr>
          <p:cNvPr id="61" name="Frame"/>
          <p:cNvGrpSpPr/>
          <p:nvPr/>
        </p:nvGrpSpPr>
        <p:grpSpPr bwMode="invGray">
          <a:xfrm>
            <a:off x="0" y="0"/>
            <a:ext cx="9144000" cy="6858000"/>
            <a:chOff x="0" y="0"/>
            <a:chExt cx="9144000" cy="6858000"/>
          </a:xfrm>
        </p:grpSpPr>
        <p:sp>
          <p:nvSpPr>
            <p:cNvPr id="62" name="Rectangle 61"/>
            <p:cNvSpPr/>
            <p:nvPr/>
          </p:nvSpPr>
          <p:spPr bwMode="invGray">
            <a:xfrm>
              <a:off x="0" y="0"/>
              <a:ext cx="196850" cy="6858000"/>
            </a:xfrm>
            <a:prstGeom prst="rect">
              <a:avLst/>
            </a:prstGeom>
            <a:solidFill>
              <a:schemeClr val="tx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63" name="Rectangle 62"/>
            <p:cNvSpPr/>
            <p:nvPr/>
          </p:nvSpPr>
          <p:spPr bwMode="invGray">
            <a:xfrm>
              <a:off x="8947150" y="0"/>
              <a:ext cx="196850" cy="6858000"/>
            </a:xfrm>
            <a:prstGeom prst="rect">
              <a:avLst/>
            </a:prstGeom>
            <a:solidFill>
              <a:schemeClr val="tx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64" name="Rectangle 63"/>
            <p:cNvSpPr/>
            <p:nvPr/>
          </p:nvSpPr>
          <p:spPr bwMode="invGray">
            <a:xfrm>
              <a:off x="0" y="0"/>
              <a:ext cx="9144000" cy="201168"/>
            </a:xfrm>
            <a:prstGeom prst="rect">
              <a:avLst/>
            </a:prstGeom>
            <a:solidFill>
              <a:schemeClr val="tx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65" name="Rectangle 64"/>
            <p:cNvSpPr/>
            <p:nvPr/>
          </p:nvSpPr>
          <p:spPr bwMode="invGray">
            <a:xfrm>
              <a:off x="0" y="6656832"/>
              <a:ext cx="9144000" cy="201168"/>
            </a:xfrm>
            <a:prstGeom prst="rect">
              <a:avLst/>
            </a:prstGeom>
            <a:solidFill>
              <a:schemeClr val="tx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grpSp>
    </p:spTree>
    <p:extLst>
      <p:ext uri="{BB962C8B-B14F-4D97-AF65-F5344CB8AC3E}">
        <p14:creationId xmlns:p14="http://schemas.microsoft.com/office/powerpoint/2010/main" val="1513853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secHead" preserve="1">
  <p:cSld name="Transition Horizontal Pictur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8" name="Rectangle 57"/>
          <p:cNvSpPr/>
          <p:nvPr/>
        </p:nvSpPr>
        <p:spPr bwMode="white">
          <a:xfrm>
            <a:off x="1" y="3041202"/>
            <a:ext cx="9144000" cy="3816798"/>
          </a:xfrm>
          <a:prstGeom prst="rect">
            <a:avLst/>
          </a:prstGeom>
          <a:solidFill>
            <a:srgbClr val="EFEFEF"/>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2" name="Title 1"/>
          <p:cNvSpPr>
            <a:spLocks noGrp="1"/>
          </p:cNvSpPr>
          <p:nvPr>
            <p:ph type="title"/>
          </p:nvPr>
        </p:nvSpPr>
        <p:spPr>
          <a:xfrm>
            <a:off x="914400" y="3200400"/>
            <a:ext cx="7315202" cy="1241425"/>
          </a:xfrm>
        </p:spPr>
        <p:txBody>
          <a:bodyPr anchor="b"/>
          <a:lstStyle>
            <a:lvl1pPr algn="l">
              <a:lnSpc>
                <a:spcPct val="90000"/>
              </a:lnSpc>
              <a:defRPr sz="3200" b="1" cap="none" baseline="0"/>
            </a:lvl1pPr>
          </a:lstStyle>
          <a:p>
            <a:r>
              <a:rPr lang="en-US" smtClean="0"/>
              <a:t>Click to edit Master title style</a:t>
            </a:r>
            <a:endParaRPr/>
          </a:p>
        </p:txBody>
      </p:sp>
      <p:sp>
        <p:nvSpPr>
          <p:cNvPr id="3" name="Text Placeholder 2"/>
          <p:cNvSpPr>
            <a:spLocks noGrp="1"/>
          </p:cNvSpPr>
          <p:nvPr>
            <p:ph type="body" idx="1"/>
          </p:nvPr>
        </p:nvSpPr>
        <p:spPr>
          <a:xfrm>
            <a:off x="914399" y="4593473"/>
            <a:ext cx="7315202" cy="664327"/>
          </a:xfrm>
        </p:spPr>
        <p:txBody>
          <a:bodyPr anchor="t">
            <a:noAutofit/>
          </a:bodyPr>
          <a:lstStyle>
            <a:lvl1pPr marL="0" indent="0">
              <a:spcBef>
                <a:spcPts val="0"/>
              </a:spcBef>
              <a:buNone/>
              <a:defRPr sz="2400" b="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7" name="Date Placeholder 6"/>
          <p:cNvSpPr>
            <a:spLocks noGrp="1"/>
          </p:cNvSpPr>
          <p:nvPr>
            <p:ph type="dt" sz="half" idx="10"/>
          </p:nvPr>
        </p:nvSpPr>
        <p:spPr>
          <a:xfrm>
            <a:off x="5029200" y="6329172"/>
            <a:ext cx="1066800" cy="182880"/>
          </a:xfrm>
        </p:spPr>
        <p:txBody>
          <a:bodyPr/>
          <a:lstStyle/>
          <a:p>
            <a:endParaRPr/>
          </a:p>
        </p:txBody>
      </p:sp>
      <p:sp>
        <p:nvSpPr>
          <p:cNvPr id="8" name="Footer Placeholder 7"/>
          <p:cNvSpPr>
            <a:spLocks noGrp="1"/>
          </p:cNvSpPr>
          <p:nvPr>
            <p:ph type="ftr" sz="quarter" idx="11"/>
          </p:nvPr>
        </p:nvSpPr>
        <p:spPr/>
        <p:txBody>
          <a:bodyPr/>
          <a:lstStyle/>
          <a:p>
            <a:r>
              <a:rPr/>
              <a:t>Copyright © 2014 Symantec Corporation</a:t>
            </a:r>
          </a:p>
        </p:txBody>
      </p:sp>
      <p:sp>
        <p:nvSpPr>
          <p:cNvPr id="9" name="Slide Number Placeholder 8"/>
          <p:cNvSpPr>
            <a:spLocks noGrp="1"/>
          </p:cNvSpPr>
          <p:nvPr>
            <p:ph type="sldNum" sz="quarter" idx="12"/>
          </p:nvPr>
        </p:nvSpPr>
        <p:spPr>
          <a:xfrm>
            <a:off x="8292954" y="6329172"/>
            <a:ext cx="393846" cy="182880"/>
          </a:xfrm>
        </p:spPr>
        <p:txBody>
          <a:bodyPr/>
          <a:lstStyle>
            <a:lvl1pPr algn="r">
              <a:defRPr>
                <a:solidFill>
                  <a:schemeClr val="tx1">
                    <a:lumMod val="60000"/>
                    <a:lumOff val="40000"/>
                  </a:schemeClr>
                </a:solidFill>
              </a:defRPr>
            </a:lvl1pPr>
          </a:lstStyle>
          <a:p>
            <a:fld id="{C51EAA63-D034-42AE-91FA-B13B9518C7BE}" type="slidenum">
              <a:rPr/>
              <a:pPr/>
              <a:t>‹#›</a:t>
            </a:fld>
            <a:endParaRPr/>
          </a:p>
        </p:txBody>
      </p:sp>
      <p:grpSp>
        <p:nvGrpSpPr>
          <p:cNvPr id="63" name="Frame"/>
          <p:cNvGrpSpPr/>
          <p:nvPr/>
        </p:nvGrpSpPr>
        <p:grpSpPr bwMode="invGray">
          <a:xfrm>
            <a:off x="0" y="0"/>
            <a:ext cx="9144000" cy="6858000"/>
            <a:chOff x="0" y="0"/>
            <a:chExt cx="9144000" cy="6858000"/>
          </a:xfrm>
        </p:grpSpPr>
        <p:sp>
          <p:nvSpPr>
            <p:cNvPr id="64" name="Rectangle 63"/>
            <p:cNvSpPr/>
            <p:nvPr/>
          </p:nvSpPr>
          <p:spPr bwMode="invGray">
            <a:xfrm>
              <a:off x="0" y="0"/>
              <a:ext cx="196850" cy="6858000"/>
            </a:xfrm>
            <a:prstGeom prst="rect">
              <a:avLst/>
            </a:prstGeom>
            <a:solidFill>
              <a:schemeClr val="tx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65" name="Rectangle 64"/>
            <p:cNvSpPr/>
            <p:nvPr/>
          </p:nvSpPr>
          <p:spPr bwMode="invGray">
            <a:xfrm>
              <a:off x="8947150" y="0"/>
              <a:ext cx="196850" cy="6858000"/>
            </a:xfrm>
            <a:prstGeom prst="rect">
              <a:avLst/>
            </a:prstGeom>
            <a:solidFill>
              <a:schemeClr val="tx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66" name="Rectangle 65"/>
            <p:cNvSpPr/>
            <p:nvPr/>
          </p:nvSpPr>
          <p:spPr bwMode="invGray">
            <a:xfrm>
              <a:off x="0" y="0"/>
              <a:ext cx="9144000" cy="201168"/>
            </a:xfrm>
            <a:prstGeom prst="rect">
              <a:avLst/>
            </a:prstGeom>
            <a:solidFill>
              <a:schemeClr val="tx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67" name="Rectangle 66"/>
            <p:cNvSpPr/>
            <p:nvPr/>
          </p:nvSpPr>
          <p:spPr bwMode="invGray">
            <a:xfrm>
              <a:off x="0" y="6656832"/>
              <a:ext cx="9144000" cy="201168"/>
            </a:xfrm>
            <a:prstGeom prst="rect">
              <a:avLst/>
            </a:prstGeom>
            <a:solidFill>
              <a:schemeClr val="tx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grpSp>
      <p:pic>
        <p:nvPicPr>
          <p:cNvPr id="57" name="LOGO"/>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34137" y="6182859"/>
            <a:ext cx="1371600" cy="361900"/>
          </a:xfrm>
          <a:prstGeom prst="rect">
            <a:avLst/>
          </a:prstGeom>
        </p:spPr>
      </p:pic>
    </p:spTree>
    <p:extLst>
      <p:ext uri="{BB962C8B-B14F-4D97-AF65-F5344CB8AC3E}">
        <p14:creationId xmlns:p14="http://schemas.microsoft.com/office/powerpoint/2010/main" val="1473838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grpSp>
        <p:nvGrpSpPr>
          <p:cNvPr id="9" name="Frame"/>
          <p:cNvGrpSpPr/>
          <p:nvPr/>
        </p:nvGrpSpPr>
        <p:grpSpPr bwMode="invGray">
          <a:xfrm>
            <a:off x="0" y="0"/>
            <a:ext cx="9144000" cy="6858000"/>
            <a:chOff x="0" y="0"/>
            <a:chExt cx="9144000" cy="6858000"/>
          </a:xfrm>
        </p:grpSpPr>
        <p:sp>
          <p:nvSpPr>
            <p:cNvPr id="8" name="Rectangle 7"/>
            <p:cNvSpPr/>
            <p:nvPr/>
          </p:nvSpPr>
          <p:spPr bwMode="invGray">
            <a:xfrm>
              <a:off x="0" y="0"/>
              <a:ext cx="196850" cy="6858000"/>
            </a:xfrm>
            <a:prstGeom prst="rect">
              <a:avLst/>
            </a:prstGeom>
            <a:solidFill>
              <a:schemeClr val="tx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23" name="Rectangle 22"/>
            <p:cNvSpPr/>
            <p:nvPr/>
          </p:nvSpPr>
          <p:spPr bwMode="invGray">
            <a:xfrm>
              <a:off x="8947150" y="0"/>
              <a:ext cx="196850" cy="6858000"/>
            </a:xfrm>
            <a:prstGeom prst="rect">
              <a:avLst/>
            </a:prstGeom>
            <a:solidFill>
              <a:schemeClr val="tx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24" name="Rectangle 23"/>
            <p:cNvSpPr/>
            <p:nvPr/>
          </p:nvSpPr>
          <p:spPr bwMode="invGray">
            <a:xfrm>
              <a:off x="0" y="0"/>
              <a:ext cx="9144000" cy="201168"/>
            </a:xfrm>
            <a:prstGeom prst="rect">
              <a:avLst/>
            </a:prstGeom>
            <a:solidFill>
              <a:schemeClr val="tx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25" name="Rectangle 24"/>
            <p:cNvSpPr/>
            <p:nvPr/>
          </p:nvSpPr>
          <p:spPr bwMode="invGray">
            <a:xfrm>
              <a:off x="0" y="6656832"/>
              <a:ext cx="9144000" cy="201168"/>
            </a:xfrm>
            <a:prstGeom prst="rect">
              <a:avLst/>
            </a:prstGeom>
            <a:solidFill>
              <a:schemeClr val="tx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grpSp>
      <p:sp>
        <p:nvSpPr>
          <p:cNvPr id="2" name="Title Placeholder 1"/>
          <p:cNvSpPr>
            <a:spLocks noGrp="1"/>
          </p:cNvSpPr>
          <p:nvPr>
            <p:ph type="title"/>
          </p:nvPr>
        </p:nvSpPr>
        <p:spPr>
          <a:xfrm>
            <a:off x="457202" y="304800"/>
            <a:ext cx="8229598" cy="838200"/>
          </a:xfrm>
          <a:prstGeom prst="rect">
            <a:avLst/>
          </a:prstGeom>
        </p:spPr>
        <p:txBody>
          <a:bodyPr vert="horz" lIns="0" tIns="0" rIns="0" bIns="0" rtlCol="0" anchor="b">
            <a:noAutofit/>
          </a:bodyPr>
          <a:lstStyle/>
          <a:p>
            <a:r>
              <a:rPr lang="en-US" smtClean="0"/>
              <a:t>Click to edit Master title style</a:t>
            </a:r>
            <a:endParaRPr/>
          </a:p>
        </p:txBody>
      </p:sp>
      <p:sp>
        <p:nvSpPr>
          <p:cNvPr id="3" name="Text Placeholder 2"/>
          <p:cNvSpPr>
            <a:spLocks noGrp="1"/>
          </p:cNvSpPr>
          <p:nvPr>
            <p:ph type="body" idx="1"/>
          </p:nvPr>
        </p:nvSpPr>
        <p:spPr>
          <a:xfrm>
            <a:off x="457200" y="1447800"/>
            <a:ext cx="8229600" cy="4495801"/>
          </a:xfrm>
          <a:prstGeom prst="rect">
            <a:avLst/>
          </a:prstGeom>
        </p:spPr>
        <p:txBody>
          <a:bodyPr vert="horz"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grpSp>
        <p:nvGrpSpPr>
          <p:cNvPr id="47" name="Group 46"/>
          <p:cNvGrpSpPr/>
          <p:nvPr/>
        </p:nvGrpSpPr>
        <p:grpSpPr bwMode="ltGray">
          <a:xfrm>
            <a:off x="7988831" y="5946511"/>
            <a:ext cx="1155169" cy="911489"/>
            <a:chOff x="2916555" y="1923047"/>
            <a:chExt cx="1908466" cy="1505880"/>
          </a:xfrm>
        </p:grpSpPr>
        <p:sp>
          <p:nvSpPr>
            <p:cNvPr id="48" name="Rectangle 47"/>
            <p:cNvSpPr/>
            <p:nvPr/>
          </p:nvSpPr>
          <p:spPr bwMode="ltGray">
            <a:xfrm>
              <a:off x="2989396" y="2387191"/>
              <a:ext cx="517544" cy="522593"/>
            </a:xfrm>
            <a:prstGeom prst="rect">
              <a:avLst/>
            </a:prstGeom>
            <a:solidFill>
              <a:srgbClr val="E5E5E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49" name="Rectangle 48"/>
            <p:cNvSpPr/>
            <p:nvPr/>
          </p:nvSpPr>
          <p:spPr bwMode="ltGray">
            <a:xfrm>
              <a:off x="3680212" y="2011408"/>
              <a:ext cx="1144809" cy="1144809"/>
            </a:xfrm>
            <a:prstGeom prst="rect">
              <a:avLst/>
            </a:prstGeom>
            <a:solidFill>
              <a:srgbClr val="FDBA30"/>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50" name="Rectangle 49"/>
            <p:cNvSpPr/>
            <p:nvPr/>
          </p:nvSpPr>
          <p:spPr bwMode="ltGray">
            <a:xfrm>
              <a:off x="3564081" y="2621056"/>
              <a:ext cx="807871" cy="807871"/>
            </a:xfrm>
            <a:prstGeom prst="rect">
              <a:avLst/>
            </a:prstGeom>
            <a:solidFill>
              <a:srgbClr val="FEC10D"/>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51" name="Rectangle 40"/>
            <p:cNvSpPr/>
            <p:nvPr/>
          </p:nvSpPr>
          <p:spPr bwMode="ltGray">
            <a:xfrm>
              <a:off x="3680212" y="2621056"/>
              <a:ext cx="691740" cy="535161"/>
            </a:xfrm>
            <a:custGeom>
              <a:avLst/>
              <a:gdLst/>
              <a:ahLst/>
              <a:cxnLst/>
              <a:rect l="l" t="t" r="r" b="b"/>
              <a:pathLst>
                <a:path w="691740" h="535161">
                  <a:moveTo>
                    <a:pt x="0" y="0"/>
                  </a:moveTo>
                  <a:lnTo>
                    <a:pt x="691740" y="0"/>
                  </a:lnTo>
                  <a:lnTo>
                    <a:pt x="691740" y="535161"/>
                  </a:lnTo>
                  <a:lnTo>
                    <a:pt x="0" y="535161"/>
                  </a:lnTo>
                  <a:close/>
                </a:path>
              </a:pathLst>
            </a:custGeom>
            <a:solidFill>
              <a:srgbClr val="F7961E"/>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52" name="Rectangle 51"/>
            <p:cNvSpPr/>
            <p:nvPr/>
          </p:nvSpPr>
          <p:spPr bwMode="ltGray">
            <a:xfrm>
              <a:off x="3248168" y="2305142"/>
              <a:ext cx="343345" cy="343346"/>
            </a:xfrm>
            <a:prstGeom prst="rect">
              <a:avLst/>
            </a:prstGeom>
            <a:solidFill>
              <a:srgbClr val="888D90"/>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53" name="Rectangle 52"/>
            <p:cNvSpPr/>
            <p:nvPr/>
          </p:nvSpPr>
          <p:spPr bwMode="ltGray">
            <a:xfrm>
              <a:off x="3564081" y="2621056"/>
              <a:ext cx="27432" cy="27432"/>
            </a:xfrm>
            <a:prstGeom prst="rect">
              <a:avLst/>
            </a:prstGeom>
            <a:solidFill>
              <a:srgbClr val="8B6E18"/>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54" name="Rectangle 26"/>
            <p:cNvSpPr/>
            <p:nvPr/>
          </p:nvSpPr>
          <p:spPr bwMode="ltGray">
            <a:xfrm>
              <a:off x="3248168" y="2387191"/>
              <a:ext cx="258772" cy="261297"/>
            </a:xfrm>
            <a:custGeom>
              <a:avLst/>
              <a:gdLst/>
              <a:ahLst/>
              <a:cxnLst/>
              <a:rect l="l" t="t" r="r" b="b"/>
              <a:pathLst>
                <a:path w="258772" h="261297">
                  <a:moveTo>
                    <a:pt x="0" y="0"/>
                  </a:moveTo>
                  <a:lnTo>
                    <a:pt x="258772" y="0"/>
                  </a:lnTo>
                  <a:lnTo>
                    <a:pt x="258772" y="261297"/>
                  </a:lnTo>
                  <a:lnTo>
                    <a:pt x="0" y="261297"/>
                  </a:lnTo>
                  <a:close/>
                </a:path>
              </a:pathLst>
            </a:custGeom>
            <a:solidFill>
              <a:srgbClr val="808485"/>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55" name="Rectangle 54"/>
            <p:cNvSpPr/>
            <p:nvPr/>
          </p:nvSpPr>
          <p:spPr bwMode="ltGray">
            <a:xfrm>
              <a:off x="3013379" y="2648496"/>
              <a:ext cx="234789" cy="237312"/>
            </a:xfrm>
            <a:prstGeom prst="rect">
              <a:avLst/>
            </a:prstGeom>
            <a:solidFill>
              <a:srgbClr val="E8B217"/>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56" name="Rectangle 55"/>
            <p:cNvSpPr/>
            <p:nvPr/>
          </p:nvSpPr>
          <p:spPr bwMode="ltGray">
            <a:xfrm>
              <a:off x="2916555" y="2567414"/>
              <a:ext cx="234789" cy="237312"/>
            </a:xfrm>
            <a:prstGeom prst="rect">
              <a:avLst/>
            </a:prstGeom>
            <a:solidFill>
              <a:srgbClr val="FFC20E"/>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57" name="Rectangle 56"/>
            <p:cNvSpPr/>
            <p:nvPr/>
          </p:nvSpPr>
          <p:spPr bwMode="ltGray">
            <a:xfrm>
              <a:off x="2989395" y="2567414"/>
              <a:ext cx="161949" cy="237312"/>
            </a:xfrm>
            <a:prstGeom prst="rect">
              <a:avLst/>
            </a:prstGeom>
            <a:solidFill>
              <a:srgbClr val="E8B217"/>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58" name="Rectangle 57"/>
            <p:cNvSpPr/>
            <p:nvPr/>
          </p:nvSpPr>
          <p:spPr bwMode="ltGray">
            <a:xfrm>
              <a:off x="3013379" y="2648496"/>
              <a:ext cx="137965" cy="156230"/>
            </a:xfrm>
            <a:prstGeom prst="rect">
              <a:avLst/>
            </a:prstGeom>
            <a:solidFill>
              <a:srgbClr val="E3931E"/>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sp>
          <p:nvSpPr>
            <p:cNvPr id="59" name="Rectangle 58"/>
            <p:cNvSpPr/>
            <p:nvPr/>
          </p:nvSpPr>
          <p:spPr bwMode="ltGray">
            <a:xfrm>
              <a:off x="3128912" y="1923047"/>
              <a:ext cx="174198" cy="176722"/>
            </a:xfrm>
            <a:prstGeom prst="rect">
              <a:avLst/>
            </a:prstGeom>
            <a:solidFill>
              <a:srgbClr val="FFC20E"/>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a:p>
          </p:txBody>
        </p:sp>
      </p:grpSp>
      <p:sp>
        <p:nvSpPr>
          <p:cNvPr id="4" name="Date Placeholder 3"/>
          <p:cNvSpPr>
            <a:spLocks noGrp="1"/>
          </p:cNvSpPr>
          <p:nvPr>
            <p:ph type="dt" sz="half" idx="2"/>
          </p:nvPr>
        </p:nvSpPr>
        <p:spPr>
          <a:xfrm>
            <a:off x="5029200" y="6329172"/>
            <a:ext cx="1066800" cy="182880"/>
          </a:xfrm>
          <a:prstGeom prst="rect">
            <a:avLst/>
          </a:prstGeom>
        </p:spPr>
        <p:txBody>
          <a:bodyPr vert="horz" wrap="none" lIns="0" tIns="0" rIns="0" bIns="0" rtlCol="0" anchor="b"/>
          <a:lstStyle>
            <a:lvl1pPr algn="l">
              <a:defRPr sz="1000">
                <a:solidFill>
                  <a:schemeClr val="tx1">
                    <a:lumMod val="60000"/>
                    <a:lumOff val="40000"/>
                  </a:schemeClr>
                </a:solidFill>
              </a:defRPr>
            </a:lvl1pPr>
          </a:lstStyle>
          <a:p>
            <a:endParaRPr/>
          </a:p>
        </p:txBody>
      </p:sp>
      <p:sp>
        <p:nvSpPr>
          <p:cNvPr id="5" name="Footer Placeholder 4"/>
          <p:cNvSpPr>
            <a:spLocks noGrp="1"/>
          </p:cNvSpPr>
          <p:nvPr>
            <p:ph type="ftr" sz="quarter" idx="3"/>
          </p:nvPr>
        </p:nvSpPr>
        <p:spPr>
          <a:xfrm>
            <a:off x="457199" y="6329172"/>
            <a:ext cx="4123042" cy="182880"/>
          </a:xfrm>
          <a:prstGeom prst="rect">
            <a:avLst/>
          </a:prstGeom>
        </p:spPr>
        <p:txBody>
          <a:bodyPr vert="horz" wrap="none" lIns="0" tIns="0" rIns="0" bIns="0" rtlCol="0" anchor="b"/>
          <a:lstStyle>
            <a:lvl1pPr algn="l">
              <a:defRPr sz="1000">
                <a:solidFill>
                  <a:schemeClr val="tx1">
                    <a:lumMod val="60000"/>
                    <a:lumOff val="40000"/>
                  </a:schemeClr>
                </a:solidFill>
              </a:defRPr>
            </a:lvl1pPr>
          </a:lstStyle>
          <a:p>
            <a:r>
              <a:rPr/>
              <a:t>Copyright © 2014 Symantec Corporation</a:t>
            </a:r>
          </a:p>
        </p:txBody>
      </p:sp>
      <p:sp>
        <p:nvSpPr>
          <p:cNvPr id="6" name="Slide Number Placeholder 5"/>
          <p:cNvSpPr>
            <a:spLocks noGrp="1"/>
          </p:cNvSpPr>
          <p:nvPr>
            <p:ph type="sldNum" sz="quarter" idx="4"/>
          </p:nvPr>
        </p:nvSpPr>
        <p:spPr>
          <a:xfrm>
            <a:off x="8464405" y="6439756"/>
            <a:ext cx="393846" cy="182880"/>
          </a:xfrm>
          <a:prstGeom prst="rect">
            <a:avLst/>
          </a:prstGeom>
        </p:spPr>
        <p:txBody>
          <a:bodyPr vert="horz" wrap="none" lIns="0" tIns="0" rIns="0" bIns="0" rtlCol="0" anchor="b"/>
          <a:lstStyle>
            <a:lvl1pPr algn="ctr">
              <a:defRPr sz="1000">
                <a:solidFill>
                  <a:schemeClr val="tx1"/>
                </a:solidFill>
              </a:defRPr>
            </a:lvl1pPr>
          </a:lstStyle>
          <a:p>
            <a:fld id="{C51EAA63-D034-42AE-91FA-B13B9518C7BE}" type="slidenum">
              <a:rPr/>
              <a:pPr/>
              <a:t>‹#›</a:t>
            </a:fld>
            <a:endParaRPr/>
          </a:p>
        </p:txBody>
      </p:sp>
    </p:spTree>
    <p:extLst>
      <p:ext uri="{BB962C8B-B14F-4D97-AF65-F5344CB8AC3E}">
        <p14:creationId xmlns:p14="http://schemas.microsoft.com/office/powerpoint/2010/main" val="3193062027"/>
      </p:ext>
    </p:extLst>
  </p:cSld>
  <p:clrMap bg1="lt1" tx1="dk1" bg2="lt2" tx2="dk2" accent1="accent1" accent2="accent2" accent3="accent3" accent4="accent4" accent5="accent5" accent6="accent6" hlink="hlink" folHlink="folHlink"/>
  <p:sldLayoutIdLst>
    <p:sldLayoutId id="2147483729" r:id="rId1"/>
    <p:sldLayoutId id="2147483730" r:id="rId2"/>
    <p:sldLayoutId id="2147483732" r:id="rId3"/>
    <p:sldLayoutId id="2147483731" r:id="rId4"/>
    <p:sldLayoutId id="2147483733" r:id="rId5"/>
    <p:sldLayoutId id="2147483734" r:id="rId6"/>
    <p:sldLayoutId id="2147483735" r:id="rId7"/>
    <p:sldLayoutId id="2147483736" r:id="rId8"/>
    <p:sldLayoutId id="2147483737" r:id="rId9"/>
    <p:sldLayoutId id="2147483738" r:id="rId10"/>
    <p:sldLayoutId id="2147483739" r:id="rId11"/>
    <p:sldLayoutId id="2147483740" r:id="rId12"/>
    <p:sldLayoutId id="2147483741" r:id="rId13"/>
    <p:sldLayoutId id="2147483742" r:id="rId14"/>
    <p:sldLayoutId id="2147483743" r:id="rId15"/>
    <p:sldLayoutId id="2147483744" r:id="rId16"/>
    <p:sldLayoutId id="2147483745" r:id="rId17"/>
    <p:sldLayoutId id="2147483746" r:id="rId18"/>
    <p:sldLayoutId id="2147483747" r:id="rId19"/>
    <p:sldLayoutId id="2147483748" r:id="rId20"/>
    <p:sldLayoutId id="2147483749" r:id="rId21"/>
    <p:sldLayoutId id="2147483750" r:id="rId22"/>
    <p:sldLayoutId id="2147483751" r:id="rId23"/>
    <p:sldLayoutId id="2147483752" r:id="rId24"/>
    <p:sldLayoutId id="2147483753" r:id="rId25"/>
    <p:sldLayoutId id="2147483754" r:id="rId26"/>
    <p:sldLayoutId id="2147483755" r:id="rId27"/>
    <p:sldLayoutId id="2147483756" r:id="rId28"/>
    <p:sldLayoutId id="2147483757" r:id="rId29"/>
    <p:sldLayoutId id="2147483758" r:id="rId30"/>
    <p:sldLayoutId id="2147483759" r:id="rId3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dt="0"/>
  <p:txStyles>
    <p:titleStyle>
      <a:lvl1pPr algn="l" defTabSz="914400" rtl="0" eaLnBrk="1" latinLnBrk="0" hangingPunct="1">
        <a:lnSpc>
          <a:spcPct val="90000"/>
        </a:lnSpc>
        <a:spcBef>
          <a:spcPct val="0"/>
        </a:spcBef>
        <a:buNone/>
        <a:defRPr sz="2800" b="1" kern="1200">
          <a:solidFill>
            <a:srgbClr val="404040"/>
          </a:solidFill>
          <a:latin typeface="+mj-lt"/>
          <a:ea typeface="+mj-ea"/>
          <a:cs typeface="+mj-cs"/>
        </a:defRPr>
      </a:lvl1pPr>
    </p:titleStyle>
    <p:bodyStyle>
      <a:lvl1pPr marL="228600" indent="-228600" algn="l" defTabSz="914400" rtl="0" eaLnBrk="1" latinLnBrk="0" hangingPunct="1">
        <a:lnSpc>
          <a:spcPct val="90000"/>
        </a:lnSpc>
        <a:spcBef>
          <a:spcPts val="1800"/>
        </a:spcBef>
        <a:buClr>
          <a:schemeClr val="tx1">
            <a:lumMod val="40000"/>
            <a:lumOff val="60000"/>
          </a:schemeClr>
        </a:buClr>
        <a:buFont typeface="Arial" panose="020B0604020202020204" pitchFamily="34" charset="0"/>
        <a:buChar char="•"/>
        <a:defRPr sz="2400" b="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40000"/>
            <a:lumOff val="60000"/>
          </a:schemeClr>
        </a:buClr>
        <a:buFont typeface="Arial" panose="020B0604020202020204" pitchFamily="34" charset="0"/>
        <a:buChar char="–"/>
        <a:defRPr sz="2000" b="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40000"/>
            <a:lumOff val="60000"/>
          </a:schemeClr>
        </a:buClr>
        <a:buFont typeface="Arial" panose="020B0604020202020204" pitchFamily="34" charset="0"/>
        <a:buChar char="•"/>
        <a:defRPr sz="1800" b="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40000"/>
            <a:lumOff val="60000"/>
          </a:schemeClr>
        </a:buClr>
        <a:buFont typeface="Arial" panose="020B0604020202020204" pitchFamily="34" charset="0"/>
        <a:buChar char="–"/>
        <a:defRPr sz="1600" b="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40000"/>
            <a:lumOff val="60000"/>
          </a:schemeClr>
        </a:buClr>
        <a:buFont typeface="Arial" panose="020B0604020202020204" pitchFamily="34" charset="0"/>
        <a:buChar char="•"/>
        <a:defRPr sz="1600" b="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40000"/>
            <a:lumOff val="60000"/>
          </a:schemeClr>
        </a:buClr>
        <a:buFont typeface="Arial" panose="020B0604020202020204" pitchFamily="34" charset="0"/>
        <a:buChar char="–"/>
        <a:defRPr sz="1600" b="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40000"/>
            <a:lumOff val="60000"/>
          </a:schemeClr>
        </a:buClr>
        <a:buFont typeface="Arial" panose="020B0604020202020204" pitchFamily="34" charset="0"/>
        <a:buChar char="•"/>
        <a:defRPr sz="1600" b="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40000"/>
            <a:lumOff val="60000"/>
          </a:schemeClr>
        </a:buClr>
        <a:buFont typeface="Arial" panose="020B0604020202020204" pitchFamily="34" charset="0"/>
        <a:buChar char="–"/>
        <a:defRPr sz="1600" b="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40000"/>
            <a:lumOff val="60000"/>
          </a:schemeClr>
        </a:buClr>
        <a:buFont typeface="Arial" panose="020B0604020202020204" pitchFamily="34" charset="0"/>
        <a:buChar char="•"/>
        <a:defRPr sz="1600" b="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1.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1.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1.xml"/></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1.xml"/></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1.xml"/></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1.xml"/></Relationships>
</file>

<file path=ppt/slides/_rels/slide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1.xml"/></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1.xml"/></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1.xml"/></Relationships>
</file>

<file path=ppt/slides/_rels/slide1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1.xml"/></Relationships>
</file>

<file path=ppt/slides/_rels/slide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1.xml"/></Relationships>
</file>

<file path=ppt/slides/_rels/slide2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1.xml"/></Relationships>
</file>

<file path=ppt/slides/_rels/slide2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1.xml"/></Relationships>
</file>

<file path=ppt/slides/_rels/slide2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1.xml"/></Relationships>
</file>

<file path=ppt/slides/_rels/slide2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1.xml"/></Relationships>
</file>

<file path=ppt/slides/_rels/slide2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1.xml"/></Relationships>
</file>

<file path=ppt/slides/_rels/slide2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1.xml"/></Relationships>
</file>

<file path=ppt/slides/_rels/slide2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1.xml"/></Relationships>
</file>

<file path=ppt/slides/_rels/slide2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1.xml"/></Relationships>
</file>

<file path=ppt/slides/_rels/slide2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1.xml"/></Relationships>
</file>

<file path=ppt/slides/_rels/slide2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1.xml"/></Relationships>
</file>

<file path=ppt/slides/_rels/slide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1.xml"/></Relationships>
</file>

<file path=ppt/slides/_rels/slide3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1.xml"/></Relationships>
</file>

<file path=ppt/slides/_rels/slide3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1.xml"/></Relationships>
</file>

<file path=ppt/slides/_rels/slide3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1.xml"/></Relationships>
</file>

<file path=ppt/slides/_rels/slide3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3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1.xml"/></Relationships>
</file>

<file path=ppt/slides/_rels/slide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1.xml"/></Relationships>
</file>

<file path=ppt/slides/_rels/slide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1.xml"/></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1.xml"/></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1.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57200" y="152400"/>
            <a:ext cx="6248400" cy="553998"/>
          </a:xfrm>
          <a:prstGeom prst="rect">
            <a:avLst/>
          </a:prstGeom>
        </p:spPr>
        <p:txBody>
          <a:bodyPr wrap="square">
            <a:spAutoFit/>
          </a:bodyPr>
          <a:lstStyle/>
          <a:p>
            <a:r>
              <a:rPr lang="en-US" sz="3000" dirty="0" smtClean="0">
                <a:solidFill>
                  <a:schemeClr val="tx1">
                    <a:lumMod val="85000"/>
                    <a:lumOff val="15000"/>
                  </a:schemeClr>
                </a:solidFill>
                <a:latin typeface="+mj-lt"/>
                <a:ea typeface="+mj-ea"/>
                <a:cs typeface="+mj-cs"/>
              </a:rPr>
              <a:t>Introduction to Devops</a:t>
            </a:r>
          </a:p>
        </p:txBody>
      </p:sp>
      <p:sp>
        <p:nvSpPr>
          <p:cNvPr id="3" name="TextBox 2"/>
          <p:cNvSpPr txBox="1"/>
          <p:nvPr/>
        </p:nvSpPr>
        <p:spPr>
          <a:xfrm>
            <a:off x="762000" y="1676400"/>
            <a:ext cx="8229600" cy="2862322"/>
          </a:xfrm>
          <a:prstGeom prst="rect">
            <a:avLst/>
          </a:prstGeom>
          <a:noFill/>
        </p:spPr>
        <p:txBody>
          <a:bodyPr wrap="square" rtlCol="0">
            <a:spAutoFit/>
          </a:bodyPr>
          <a:lstStyle/>
          <a:p>
            <a:r>
              <a:rPr lang="en-US" dirty="0" smtClean="0"/>
              <a:t>At the end of this module, you will be able to</a:t>
            </a:r>
          </a:p>
          <a:p>
            <a:pPr marL="285750" indent="-285750">
              <a:buFont typeface="Wingdings" panose="05000000000000000000" pitchFamily="2" charset="2"/>
              <a:buChar char="Ø"/>
            </a:pPr>
            <a:r>
              <a:rPr lang="en-US" dirty="0" smtClean="0"/>
              <a:t>Understand Devops, its roles &amp; necessities</a:t>
            </a:r>
          </a:p>
          <a:p>
            <a:pPr marL="285750" indent="-285750">
              <a:buFont typeface="Wingdings" panose="05000000000000000000" pitchFamily="2" charset="2"/>
              <a:buChar char="Ø"/>
            </a:pPr>
            <a:r>
              <a:rPr lang="en-US" dirty="0" smtClean="0"/>
              <a:t>Know about Devops problems and it’s solution</a:t>
            </a:r>
          </a:p>
          <a:p>
            <a:pPr marL="285750" indent="-285750">
              <a:buFont typeface="Wingdings" panose="05000000000000000000" pitchFamily="2" charset="2"/>
              <a:buChar char="Ø"/>
            </a:pPr>
            <a:r>
              <a:rPr lang="en-US" dirty="0" smtClean="0"/>
              <a:t>Make a Devops Transition</a:t>
            </a:r>
          </a:p>
          <a:p>
            <a:pPr marL="285750" indent="-285750">
              <a:buFont typeface="Wingdings" panose="05000000000000000000" pitchFamily="2" charset="2"/>
              <a:buChar char="Ø"/>
            </a:pPr>
            <a:r>
              <a:rPr lang="en-US" dirty="0" smtClean="0"/>
              <a:t>Learn to identify cultural impediments and overcome it</a:t>
            </a:r>
          </a:p>
          <a:p>
            <a:pPr marL="285750" indent="-285750">
              <a:buFont typeface="Wingdings" panose="05000000000000000000" pitchFamily="2" charset="2"/>
              <a:buChar char="Ø"/>
            </a:pPr>
            <a:r>
              <a:rPr lang="en-US" dirty="0" smtClean="0"/>
              <a:t>Understand about building Accountability and Trust</a:t>
            </a:r>
          </a:p>
          <a:p>
            <a:pPr marL="285750" indent="-285750">
              <a:buFont typeface="Wingdings" panose="05000000000000000000" pitchFamily="2" charset="2"/>
              <a:buChar char="Ø"/>
            </a:pPr>
            <a:r>
              <a:rPr lang="en-US" dirty="0" smtClean="0"/>
              <a:t>Understand the infrastructure layouts and its challenges</a:t>
            </a:r>
          </a:p>
          <a:p>
            <a:pPr marL="285750" indent="-285750">
              <a:buFont typeface="Wingdings" panose="05000000000000000000" pitchFamily="2" charset="2"/>
              <a:buChar char="Ø"/>
            </a:pPr>
            <a:r>
              <a:rPr lang="en-US" dirty="0" smtClean="0"/>
              <a:t>Learn about scalability and availability</a:t>
            </a:r>
          </a:p>
          <a:p>
            <a:pPr marL="285750" indent="-285750">
              <a:buFont typeface="Wingdings" panose="05000000000000000000" pitchFamily="2" charset="2"/>
              <a:buChar char="Ø"/>
            </a:pPr>
            <a:r>
              <a:rPr lang="en-US" dirty="0" smtClean="0"/>
              <a:t>Learn about networking concepts from an enterprise perspective</a:t>
            </a:r>
          </a:p>
          <a:p>
            <a:endParaRPr lang="en-US" dirty="0" smtClean="0"/>
          </a:p>
        </p:txBody>
      </p:sp>
    </p:spTree>
    <p:extLst>
      <p:ext uri="{BB962C8B-B14F-4D97-AF65-F5344CB8AC3E}">
        <p14:creationId xmlns:p14="http://schemas.microsoft.com/office/powerpoint/2010/main" val="34928382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57200" y="152400"/>
            <a:ext cx="6248400" cy="553998"/>
          </a:xfrm>
          <a:prstGeom prst="rect">
            <a:avLst/>
          </a:prstGeom>
        </p:spPr>
        <p:txBody>
          <a:bodyPr wrap="square">
            <a:spAutoFit/>
          </a:bodyPr>
          <a:lstStyle/>
          <a:p>
            <a:r>
              <a:rPr lang="en-US" sz="3000" dirty="0" smtClean="0">
                <a:solidFill>
                  <a:schemeClr val="tx1">
                    <a:lumMod val="85000"/>
                    <a:lumOff val="15000"/>
                  </a:schemeClr>
                </a:solidFill>
                <a:latin typeface="+mj-lt"/>
                <a:ea typeface="+mj-ea"/>
                <a:cs typeface="+mj-cs"/>
              </a:rPr>
              <a:t>Devops Skills</a:t>
            </a:r>
          </a:p>
        </p:txBody>
      </p:sp>
      <p:pic>
        <p:nvPicPr>
          <p:cNvPr id="4" name="Picture 3"/>
          <p:cNvPicPr>
            <a:picLocks noChangeAspect="1"/>
          </p:cNvPicPr>
          <p:nvPr/>
        </p:nvPicPr>
        <p:blipFill>
          <a:blip r:embed="rId2"/>
          <a:stretch>
            <a:fillRect/>
          </a:stretch>
        </p:blipFill>
        <p:spPr>
          <a:xfrm>
            <a:off x="152400" y="990600"/>
            <a:ext cx="8229600" cy="4953000"/>
          </a:xfrm>
          <a:prstGeom prst="rect">
            <a:avLst/>
          </a:prstGeom>
        </p:spPr>
      </p:pic>
    </p:spTree>
    <p:extLst>
      <p:ext uri="{BB962C8B-B14F-4D97-AF65-F5344CB8AC3E}">
        <p14:creationId xmlns:p14="http://schemas.microsoft.com/office/powerpoint/2010/main" val="7830149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09599" y="1276350"/>
            <a:ext cx="7543801" cy="4305300"/>
          </a:xfrm>
          <a:prstGeom prst="rect">
            <a:avLst/>
          </a:prstGeom>
        </p:spPr>
      </p:pic>
      <p:sp>
        <p:nvSpPr>
          <p:cNvPr id="3" name="Rectangle 2"/>
          <p:cNvSpPr/>
          <p:nvPr/>
        </p:nvSpPr>
        <p:spPr>
          <a:xfrm>
            <a:off x="228600" y="0"/>
            <a:ext cx="6400800" cy="553998"/>
          </a:xfrm>
          <a:prstGeom prst="rect">
            <a:avLst/>
          </a:prstGeom>
        </p:spPr>
        <p:txBody>
          <a:bodyPr wrap="square">
            <a:spAutoFit/>
          </a:bodyPr>
          <a:lstStyle/>
          <a:p>
            <a:r>
              <a:rPr lang="en-US" sz="3000" dirty="0" smtClean="0">
                <a:solidFill>
                  <a:schemeClr val="tx1">
                    <a:lumMod val="85000"/>
                    <a:lumOff val="15000"/>
                  </a:schemeClr>
                </a:solidFill>
                <a:latin typeface="+mj-lt"/>
                <a:ea typeface="+mj-ea"/>
                <a:cs typeface="+mj-cs"/>
              </a:rPr>
              <a:t>Continuous Integration and Deployment</a:t>
            </a:r>
          </a:p>
        </p:txBody>
      </p:sp>
    </p:spTree>
    <p:extLst>
      <p:ext uri="{BB962C8B-B14F-4D97-AF65-F5344CB8AC3E}">
        <p14:creationId xmlns:p14="http://schemas.microsoft.com/office/powerpoint/2010/main" val="16357190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838200" y="933450"/>
            <a:ext cx="6834187" cy="4991100"/>
          </a:xfrm>
          <a:prstGeom prst="rect">
            <a:avLst/>
          </a:prstGeom>
        </p:spPr>
      </p:pic>
      <p:sp>
        <p:nvSpPr>
          <p:cNvPr id="3" name="Rectangle 2"/>
          <p:cNvSpPr/>
          <p:nvPr/>
        </p:nvSpPr>
        <p:spPr>
          <a:xfrm>
            <a:off x="228600" y="0"/>
            <a:ext cx="6400800" cy="553998"/>
          </a:xfrm>
          <a:prstGeom prst="rect">
            <a:avLst/>
          </a:prstGeom>
        </p:spPr>
        <p:txBody>
          <a:bodyPr wrap="square">
            <a:spAutoFit/>
          </a:bodyPr>
          <a:lstStyle/>
          <a:p>
            <a:r>
              <a:rPr lang="en-US" sz="3000" dirty="0" smtClean="0">
                <a:solidFill>
                  <a:schemeClr val="tx1">
                    <a:lumMod val="85000"/>
                    <a:lumOff val="15000"/>
                  </a:schemeClr>
                </a:solidFill>
                <a:latin typeface="+mj-lt"/>
                <a:ea typeface="+mj-ea"/>
                <a:cs typeface="+mj-cs"/>
              </a:rPr>
              <a:t>Continuous Integration and Deployment</a:t>
            </a:r>
          </a:p>
        </p:txBody>
      </p:sp>
    </p:spTree>
    <p:extLst>
      <p:ext uri="{BB962C8B-B14F-4D97-AF65-F5344CB8AC3E}">
        <p14:creationId xmlns:p14="http://schemas.microsoft.com/office/powerpoint/2010/main" val="26675861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57200" y="152400"/>
            <a:ext cx="6248400" cy="553998"/>
          </a:xfrm>
          <a:prstGeom prst="rect">
            <a:avLst/>
          </a:prstGeom>
        </p:spPr>
        <p:txBody>
          <a:bodyPr wrap="square">
            <a:spAutoFit/>
          </a:bodyPr>
          <a:lstStyle/>
          <a:p>
            <a:r>
              <a:rPr lang="en-US" sz="3000" dirty="0" smtClean="0">
                <a:solidFill>
                  <a:schemeClr val="tx1">
                    <a:lumMod val="85000"/>
                    <a:lumOff val="15000"/>
                  </a:schemeClr>
                </a:solidFill>
                <a:latin typeface="+mj-lt"/>
                <a:ea typeface="+mj-ea"/>
                <a:cs typeface="+mj-cs"/>
              </a:rPr>
              <a:t>Devops in Real Time</a:t>
            </a:r>
          </a:p>
        </p:txBody>
      </p:sp>
      <p:pic>
        <p:nvPicPr>
          <p:cNvPr id="3" name="Picture 2"/>
          <p:cNvPicPr>
            <a:picLocks noChangeAspect="1"/>
          </p:cNvPicPr>
          <p:nvPr/>
        </p:nvPicPr>
        <p:blipFill>
          <a:blip r:embed="rId2"/>
          <a:stretch>
            <a:fillRect/>
          </a:stretch>
        </p:blipFill>
        <p:spPr>
          <a:xfrm>
            <a:off x="457200" y="1352550"/>
            <a:ext cx="7543800" cy="4152900"/>
          </a:xfrm>
          <a:prstGeom prst="rect">
            <a:avLst/>
          </a:prstGeom>
        </p:spPr>
      </p:pic>
    </p:spTree>
    <p:extLst>
      <p:ext uri="{BB962C8B-B14F-4D97-AF65-F5344CB8AC3E}">
        <p14:creationId xmlns:p14="http://schemas.microsoft.com/office/powerpoint/2010/main" val="17881320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19137" y="1085850"/>
            <a:ext cx="7705725" cy="4686300"/>
          </a:xfrm>
          <a:prstGeom prst="rect">
            <a:avLst/>
          </a:prstGeom>
        </p:spPr>
      </p:pic>
      <p:sp>
        <p:nvSpPr>
          <p:cNvPr id="3" name="Rectangle 2"/>
          <p:cNvSpPr/>
          <p:nvPr/>
        </p:nvSpPr>
        <p:spPr>
          <a:xfrm>
            <a:off x="457200" y="152400"/>
            <a:ext cx="6248400" cy="553998"/>
          </a:xfrm>
          <a:prstGeom prst="rect">
            <a:avLst/>
          </a:prstGeom>
        </p:spPr>
        <p:txBody>
          <a:bodyPr wrap="square">
            <a:spAutoFit/>
          </a:bodyPr>
          <a:lstStyle/>
          <a:p>
            <a:r>
              <a:rPr lang="en-US" sz="3000" dirty="0" smtClean="0">
                <a:solidFill>
                  <a:schemeClr val="tx1">
                    <a:lumMod val="85000"/>
                    <a:lumOff val="15000"/>
                  </a:schemeClr>
                </a:solidFill>
                <a:latin typeface="+mj-lt"/>
                <a:ea typeface="+mj-ea"/>
                <a:cs typeface="+mj-cs"/>
              </a:rPr>
              <a:t>Benefits of Devops</a:t>
            </a:r>
          </a:p>
        </p:txBody>
      </p:sp>
    </p:spTree>
    <p:extLst>
      <p:ext uri="{BB962C8B-B14F-4D97-AF65-F5344CB8AC3E}">
        <p14:creationId xmlns:p14="http://schemas.microsoft.com/office/powerpoint/2010/main" val="16372833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95337" y="1033462"/>
            <a:ext cx="7553325" cy="4791075"/>
          </a:xfrm>
          <a:prstGeom prst="rect">
            <a:avLst/>
          </a:prstGeom>
        </p:spPr>
      </p:pic>
      <p:sp>
        <p:nvSpPr>
          <p:cNvPr id="3" name="Rectangle 2"/>
          <p:cNvSpPr/>
          <p:nvPr/>
        </p:nvSpPr>
        <p:spPr>
          <a:xfrm>
            <a:off x="457200" y="152400"/>
            <a:ext cx="6248400" cy="553998"/>
          </a:xfrm>
          <a:prstGeom prst="rect">
            <a:avLst/>
          </a:prstGeom>
        </p:spPr>
        <p:txBody>
          <a:bodyPr wrap="square">
            <a:spAutoFit/>
          </a:bodyPr>
          <a:lstStyle/>
          <a:p>
            <a:r>
              <a:rPr lang="en-US" sz="3000" dirty="0" smtClean="0">
                <a:solidFill>
                  <a:schemeClr val="tx1">
                    <a:lumMod val="85000"/>
                    <a:lumOff val="15000"/>
                  </a:schemeClr>
                </a:solidFill>
                <a:latin typeface="+mj-lt"/>
                <a:ea typeface="+mj-ea"/>
                <a:cs typeface="+mj-cs"/>
              </a:rPr>
              <a:t>Devops Cycle</a:t>
            </a:r>
          </a:p>
        </p:txBody>
      </p:sp>
    </p:spTree>
    <p:extLst>
      <p:ext uri="{BB962C8B-B14F-4D97-AF65-F5344CB8AC3E}">
        <p14:creationId xmlns:p14="http://schemas.microsoft.com/office/powerpoint/2010/main" val="34907664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57200" y="152400"/>
            <a:ext cx="6248400" cy="553998"/>
          </a:xfrm>
          <a:prstGeom prst="rect">
            <a:avLst/>
          </a:prstGeom>
        </p:spPr>
        <p:txBody>
          <a:bodyPr wrap="square">
            <a:spAutoFit/>
          </a:bodyPr>
          <a:lstStyle/>
          <a:p>
            <a:r>
              <a:rPr lang="en-US" sz="3000" dirty="0" smtClean="0">
                <a:solidFill>
                  <a:schemeClr val="tx1">
                    <a:lumMod val="85000"/>
                    <a:lumOff val="15000"/>
                  </a:schemeClr>
                </a:solidFill>
                <a:latin typeface="+mj-lt"/>
                <a:ea typeface="+mj-ea"/>
                <a:cs typeface="+mj-cs"/>
              </a:rPr>
              <a:t>Devops Tools</a:t>
            </a:r>
          </a:p>
        </p:txBody>
      </p:sp>
      <p:pic>
        <p:nvPicPr>
          <p:cNvPr id="4" name="Picture 3"/>
          <p:cNvPicPr>
            <a:picLocks noChangeAspect="1"/>
          </p:cNvPicPr>
          <p:nvPr/>
        </p:nvPicPr>
        <p:blipFill>
          <a:blip r:embed="rId2"/>
          <a:stretch>
            <a:fillRect/>
          </a:stretch>
        </p:blipFill>
        <p:spPr>
          <a:xfrm>
            <a:off x="228599" y="976312"/>
            <a:ext cx="8534401" cy="4905375"/>
          </a:xfrm>
          <a:prstGeom prst="rect">
            <a:avLst/>
          </a:prstGeom>
        </p:spPr>
      </p:pic>
    </p:spTree>
    <p:extLst>
      <p:ext uri="{BB962C8B-B14F-4D97-AF65-F5344CB8AC3E}">
        <p14:creationId xmlns:p14="http://schemas.microsoft.com/office/powerpoint/2010/main" val="29393428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57200" y="152400"/>
            <a:ext cx="6248400" cy="553998"/>
          </a:xfrm>
          <a:prstGeom prst="rect">
            <a:avLst/>
          </a:prstGeom>
        </p:spPr>
        <p:txBody>
          <a:bodyPr wrap="square">
            <a:spAutoFit/>
          </a:bodyPr>
          <a:lstStyle/>
          <a:p>
            <a:r>
              <a:rPr lang="en-US" sz="3000" dirty="0" smtClean="0">
                <a:solidFill>
                  <a:schemeClr val="tx1">
                    <a:lumMod val="85000"/>
                    <a:lumOff val="15000"/>
                  </a:schemeClr>
                </a:solidFill>
                <a:latin typeface="+mj-lt"/>
                <a:ea typeface="+mj-ea"/>
                <a:cs typeface="+mj-cs"/>
              </a:rPr>
              <a:t>Devops Roles</a:t>
            </a:r>
          </a:p>
        </p:txBody>
      </p:sp>
      <p:pic>
        <p:nvPicPr>
          <p:cNvPr id="3" name="Picture 2"/>
          <p:cNvPicPr>
            <a:picLocks noChangeAspect="1"/>
          </p:cNvPicPr>
          <p:nvPr/>
        </p:nvPicPr>
        <p:blipFill>
          <a:blip r:embed="rId2"/>
          <a:stretch>
            <a:fillRect/>
          </a:stretch>
        </p:blipFill>
        <p:spPr>
          <a:xfrm>
            <a:off x="-33338" y="1023937"/>
            <a:ext cx="9210675" cy="4810125"/>
          </a:xfrm>
          <a:prstGeom prst="rect">
            <a:avLst/>
          </a:prstGeom>
        </p:spPr>
      </p:pic>
    </p:spTree>
    <p:extLst>
      <p:ext uri="{BB962C8B-B14F-4D97-AF65-F5344CB8AC3E}">
        <p14:creationId xmlns:p14="http://schemas.microsoft.com/office/powerpoint/2010/main" val="16351969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57200" y="152400"/>
            <a:ext cx="6248400" cy="553998"/>
          </a:xfrm>
          <a:prstGeom prst="rect">
            <a:avLst/>
          </a:prstGeom>
        </p:spPr>
        <p:txBody>
          <a:bodyPr wrap="square">
            <a:spAutoFit/>
          </a:bodyPr>
          <a:lstStyle/>
          <a:p>
            <a:r>
              <a:rPr lang="en-US" sz="3000" dirty="0" smtClean="0">
                <a:solidFill>
                  <a:schemeClr val="tx1">
                    <a:lumMod val="85000"/>
                    <a:lumOff val="15000"/>
                  </a:schemeClr>
                </a:solidFill>
                <a:latin typeface="+mj-lt"/>
                <a:ea typeface="+mj-ea"/>
                <a:cs typeface="+mj-cs"/>
              </a:rPr>
              <a:t>Other Devops Challenges</a:t>
            </a:r>
          </a:p>
        </p:txBody>
      </p:sp>
      <p:pic>
        <p:nvPicPr>
          <p:cNvPr id="3" name="Picture 2"/>
          <p:cNvPicPr>
            <a:picLocks noChangeAspect="1"/>
          </p:cNvPicPr>
          <p:nvPr/>
        </p:nvPicPr>
        <p:blipFill>
          <a:blip r:embed="rId2"/>
          <a:stretch>
            <a:fillRect/>
          </a:stretch>
        </p:blipFill>
        <p:spPr>
          <a:xfrm>
            <a:off x="609601" y="2009775"/>
            <a:ext cx="7391400" cy="2838450"/>
          </a:xfrm>
          <a:prstGeom prst="rect">
            <a:avLst/>
          </a:prstGeom>
        </p:spPr>
      </p:pic>
    </p:spTree>
    <p:extLst>
      <p:ext uri="{BB962C8B-B14F-4D97-AF65-F5344CB8AC3E}">
        <p14:creationId xmlns:p14="http://schemas.microsoft.com/office/powerpoint/2010/main" val="26052294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57200" y="152400"/>
            <a:ext cx="6248400" cy="553998"/>
          </a:xfrm>
          <a:prstGeom prst="rect">
            <a:avLst/>
          </a:prstGeom>
        </p:spPr>
        <p:txBody>
          <a:bodyPr wrap="square">
            <a:spAutoFit/>
          </a:bodyPr>
          <a:lstStyle/>
          <a:p>
            <a:r>
              <a:rPr lang="en-US" sz="3000" dirty="0" smtClean="0">
                <a:solidFill>
                  <a:schemeClr val="tx1">
                    <a:lumMod val="85000"/>
                    <a:lumOff val="15000"/>
                  </a:schemeClr>
                </a:solidFill>
                <a:latin typeface="+mj-lt"/>
                <a:ea typeface="+mj-ea"/>
                <a:cs typeface="+mj-cs"/>
              </a:rPr>
              <a:t>How to Adopt Devops</a:t>
            </a:r>
          </a:p>
        </p:txBody>
      </p:sp>
      <p:pic>
        <p:nvPicPr>
          <p:cNvPr id="3" name="Picture 2"/>
          <p:cNvPicPr>
            <a:picLocks noChangeAspect="1"/>
          </p:cNvPicPr>
          <p:nvPr/>
        </p:nvPicPr>
        <p:blipFill>
          <a:blip r:embed="rId2"/>
          <a:stretch>
            <a:fillRect/>
          </a:stretch>
        </p:blipFill>
        <p:spPr>
          <a:xfrm>
            <a:off x="609600" y="1371600"/>
            <a:ext cx="3190875" cy="3905250"/>
          </a:xfrm>
          <a:prstGeom prst="rect">
            <a:avLst/>
          </a:prstGeom>
        </p:spPr>
      </p:pic>
    </p:spTree>
    <p:extLst>
      <p:ext uri="{BB962C8B-B14F-4D97-AF65-F5344CB8AC3E}">
        <p14:creationId xmlns:p14="http://schemas.microsoft.com/office/powerpoint/2010/main" val="11420465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57200" y="152400"/>
            <a:ext cx="6248400" cy="553998"/>
          </a:xfrm>
          <a:prstGeom prst="rect">
            <a:avLst/>
          </a:prstGeom>
        </p:spPr>
        <p:txBody>
          <a:bodyPr wrap="square">
            <a:spAutoFit/>
          </a:bodyPr>
          <a:lstStyle/>
          <a:p>
            <a:r>
              <a:rPr lang="en-US" sz="3000" dirty="0" smtClean="0">
                <a:solidFill>
                  <a:schemeClr val="tx1">
                    <a:lumMod val="85000"/>
                    <a:lumOff val="15000"/>
                  </a:schemeClr>
                </a:solidFill>
                <a:latin typeface="+mj-lt"/>
                <a:ea typeface="+mj-ea"/>
                <a:cs typeface="+mj-cs"/>
              </a:rPr>
              <a:t>Devops Problem</a:t>
            </a:r>
          </a:p>
        </p:txBody>
      </p:sp>
      <p:sp>
        <p:nvSpPr>
          <p:cNvPr id="3" name="TextBox 2"/>
          <p:cNvSpPr txBox="1"/>
          <p:nvPr/>
        </p:nvSpPr>
        <p:spPr>
          <a:xfrm>
            <a:off x="762000" y="1676400"/>
            <a:ext cx="8229600" cy="369332"/>
          </a:xfrm>
          <a:prstGeom prst="rect">
            <a:avLst/>
          </a:prstGeom>
          <a:noFill/>
        </p:spPr>
        <p:txBody>
          <a:bodyPr wrap="square" rtlCol="0">
            <a:spAutoFit/>
          </a:bodyPr>
          <a:lstStyle/>
          <a:p>
            <a:endParaRPr lang="en-US" dirty="0" smtClean="0"/>
          </a:p>
        </p:txBody>
      </p:sp>
      <p:pic>
        <p:nvPicPr>
          <p:cNvPr id="4" name="Picture 3"/>
          <p:cNvPicPr>
            <a:picLocks noChangeAspect="1"/>
          </p:cNvPicPr>
          <p:nvPr/>
        </p:nvPicPr>
        <p:blipFill>
          <a:blip r:embed="rId2"/>
          <a:stretch>
            <a:fillRect/>
          </a:stretch>
        </p:blipFill>
        <p:spPr>
          <a:xfrm>
            <a:off x="738187" y="1719262"/>
            <a:ext cx="7667625" cy="3767138"/>
          </a:xfrm>
          <a:prstGeom prst="rect">
            <a:avLst/>
          </a:prstGeom>
        </p:spPr>
      </p:pic>
    </p:spTree>
    <p:extLst>
      <p:ext uri="{BB962C8B-B14F-4D97-AF65-F5344CB8AC3E}">
        <p14:creationId xmlns:p14="http://schemas.microsoft.com/office/powerpoint/2010/main" val="18740854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81000" y="1371600"/>
            <a:ext cx="7772399" cy="4010025"/>
          </a:xfrm>
          <a:prstGeom prst="rect">
            <a:avLst/>
          </a:prstGeom>
        </p:spPr>
      </p:pic>
      <p:sp>
        <p:nvSpPr>
          <p:cNvPr id="3" name="Rectangle 2"/>
          <p:cNvSpPr/>
          <p:nvPr/>
        </p:nvSpPr>
        <p:spPr>
          <a:xfrm>
            <a:off x="457200" y="152400"/>
            <a:ext cx="6248400" cy="553998"/>
          </a:xfrm>
          <a:prstGeom prst="rect">
            <a:avLst/>
          </a:prstGeom>
        </p:spPr>
        <p:txBody>
          <a:bodyPr wrap="square">
            <a:spAutoFit/>
          </a:bodyPr>
          <a:lstStyle/>
          <a:p>
            <a:r>
              <a:rPr lang="en-US" sz="3000" dirty="0" smtClean="0">
                <a:solidFill>
                  <a:schemeClr val="tx1">
                    <a:lumMod val="85000"/>
                    <a:lumOff val="15000"/>
                  </a:schemeClr>
                </a:solidFill>
                <a:latin typeface="+mj-lt"/>
                <a:ea typeface="+mj-ea"/>
                <a:cs typeface="+mj-cs"/>
              </a:rPr>
              <a:t>Making a Devops Transition</a:t>
            </a:r>
          </a:p>
        </p:txBody>
      </p:sp>
    </p:spTree>
    <p:extLst>
      <p:ext uri="{BB962C8B-B14F-4D97-AF65-F5344CB8AC3E}">
        <p14:creationId xmlns:p14="http://schemas.microsoft.com/office/powerpoint/2010/main" val="7643669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81000" y="1143000"/>
            <a:ext cx="8077200" cy="4638675"/>
          </a:xfrm>
          <a:prstGeom prst="rect">
            <a:avLst/>
          </a:prstGeom>
        </p:spPr>
      </p:pic>
      <p:sp>
        <p:nvSpPr>
          <p:cNvPr id="3" name="Rectangle 2"/>
          <p:cNvSpPr/>
          <p:nvPr/>
        </p:nvSpPr>
        <p:spPr>
          <a:xfrm>
            <a:off x="152400" y="152400"/>
            <a:ext cx="6248400" cy="553998"/>
          </a:xfrm>
          <a:prstGeom prst="rect">
            <a:avLst/>
          </a:prstGeom>
        </p:spPr>
        <p:txBody>
          <a:bodyPr wrap="square">
            <a:spAutoFit/>
          </a:bodyPr>
          <a:lstStyle/>
          <a:p>
            <a:r>
              <a:rPr lang="en-US" sz="3000" dirty="0" smtClean="0">
                <a:solidFill>
                  <a:schemeClr val="tx1">
                    <a:lumMod val="85000"/>
                    <a:lumOff val="15000"/>
                  </a:schemeClr>
                </a:solidFill>
                <a:latin typeface="+mj-lt"/>
                <a:ea typeface="+mj-ea"/>
                <a:cs typeface="+mj-cs"/>
              </a:rPr>
              <a:t>Making a Devops Transition</a:t>
            </a:r>
          </a:p>
        </p:txBody>
      </p:sp>
    </p:spTree>
    <p:extLst>
      <p:ext uri="{BB962C8B-B14F-4D97-AF65-F5344CB8AC3E}">
        <p14:creationId xmlns:p14="http://schemas.microsoft.com/office/powerpoint/2010/main" val="39600369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28600" y="1447800"/>
            <a:ext cx="8229600" cy="3886200"/>
          </a:xfrm>
          <a:prstGeom prst="rect">
            <a:avLst/>
          </a:prstGeom>
        </p:spPr>
      </p:pic>
      <p:sp>
        <p:nvSpPr>
          <p:cNvPr id="3" name="Rectangle 2"/>
          <p:cNvSpPr/>
          <p:nvPr/>
        </p:nvSpPr>
        <p:spPr>
          <a:xfrm>
            <a:off x="152400" y="152400"/>
            <a:ext cx="6248400" cy="553998"/>
          </a:xfrm>
          <a:prstGeom prst="rect">
            <a:avLst/>
          </a:prstGeom>
        </p:spPr>
        <p:txBody>
          <a:bodyPr wrap="square">
            <a:spAutoFit/>
          </a:bodyPr>
          <a:lstStyle/>
          <a:p>
            <a:r>
              <a:rPr lang="en-US" sz="3000" dirty="0" smtClean="0">
                <a:solidFill>
                  <a:schemeClr val="tx1">
                    <a:lumMod val="85000"/>
                    <a:lumOff val="15000"/>
                  </a:schemeClr>
                </a:solidFill>
                <a:latin typeface="+mj-lt"/>
                <a:ea typeface="+mj-ea"/>
                <a:cs typeface="+mj-cs"/>
              </a:rPr>
              <a:t>Making a Devops Transition</a:t>
            </a:r>
          </a:p>
        </p:txBody>
      </p:sp>
    </p:spTree>
    <p:extLst>
      <p:ext uri="{BB962C8B-B14F-4D97-AF65-F5344CB8AC3E}">
        <p14:creationId xmlns:p14="http://schemas.microsoft.com/office/powerpoint/2010/main" val="1733378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2400" y="152400"/>
            <a:ext cx="6248400" cy="553998"/>
          </a:xfrm>
          <a:prstGeom prst="rect">
            <a:avLst/>
          </a:prstGeom>
        </p:spPr>
        <p:txBody>
          <a:bodyPr wrap="square">
            <a:spAutoFit/>
          </a:bodyPr>
          <a:lstStyle/>
          <a:p>
            <a:r>
              <a:rPr lang="en-US" sz="3000" dirty="0" smtClean="0">
                <a:solidFill>
                  <a:schemeClr val="tx1">
                    <a:lumMod val="85000"/>
                    <a:lumOff val="15000"/>
                  </a:schemeClr>
                </a:solidFill>
                <a:latin typeface="+mj-lt"/>
                <a:ea typeface="+mj-ea"/>
                <a:cs typeface="+mj-cs"/>
              </a:rPr>
              <a:t>Understanding Infrastructure Layout</a:t>
            </a:r>
          </a:p>
        </p:txBody>
      </p:sp>
      <p:pic>
        <p:nvPicPr>
          <p:cNvPr id="3" name="Picture 2"/>
          <p:cNvPicPr>
            <a:picLocks noChangeAspect="1"/>
          </p:cNvPicPr>
          <p:nvPr/>
        </p:nvPicPr>
        <p:blipFill>
          <a:blip r:embed="rId2"/>
          <a:stretch>
            <a:fillRect/>
          </a:stretch>
        </p:blipFill>
        <p:spPr>
          <a:xfrm>
            <a:off x="190500" y="1066800"/>
            <a:ext cx="7962900" cy="4724400"/>
          </a:xfrm>
          <a:prstGeom prst="rect">
            <a:avLst/>
          </a:prstGeom>
        </p:spPr>
      </p:pic>
    </p:spTree>
    <p:extLst>
      <p:ext uri="{BB962C8B-B14F-4D97-AF65-F5344CB8AC3E}">
        <p14:creationId xmlns:p14="http://schemas.microsoft.com/office/powerpoint/2010/main" val="8946239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09600" y="1304925"/>
            <a:ext cx="7315200" cy="4248150"/>
          </a:xfrm>
          <a:prstGeom prst="rect">
            <a:avLst/>
          </a:prstGeom>
        </p:spPr>
      </p:pic>
      <p:sp>
        <p:nvSpPr>
          <p:cNvPr id="3" name="Rectangle 2"/>
          <p:cNvSpPr/>
          <p:nvPr/>
        </p:nvSpPr>
        <p:spPr>
          <a:xfrm>
            <a:off x="152400" y="152400"/>
            <a:ext cx="6248400" cy="553998"/>
          </a:xfrm>
          <a:prstGeom prst="rect">
            <a:avLst/>
          </a:prstGeom>
        </p:spPr>
        <p:txBody>
          <a:bodyPr wrap="square">
            <a:spAutoFit/>
          </a:bodyPr>
          <a:lstStyle/>
          <a:p>
            <a:r>
              <a:rPr lang="en-US" sz="3000" dirty="0" smtClean="0">
                <a:solidFill>
                  <a:schemeClr val="tx1">
                    <a:lumMod val="85000"/>
                    <a:lumOff val="15000"/>
                  </a:schemeClr>
                </a:solidFill>
                <a:latin typeface="+mj-lt"/>
                <a:ea typeface="+mj-ea"/>
                <a:cs typeface="+mj-cs"/>
              </a:rPr>
              <a:t>Virtualization</a:t>
            </a:r>
          </a:p>
        </p:txBody>
      </p:sp>
    </p:spTree>
    <p:extLst>
      <p:ext uri="{BB962C8B-B14F-4D97-AF65-F5344CB8AC3E}">
        <p14:creationId xmlns:p14="http://schemas.microsoft.com/office/powerpoint/2010/main" val="11874971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2400" y="152400"/>
            <a:ext cx="6248400" cy="553998"/>
          </a:xfrm>
          <a:prstGeom prst="rect">
            <a:avLst/>
          </a:prstGeom>
        </p:spPr>
        <p:txBody>
          <a:bodyPr wrap="square">
            <a:spAutoFit/>
          </a:bodyPr>
          <a:lstStyle/>
          <a:p>
            <a:r>
              <a:rPr lang="en-US" sz="3000" dirty="0" smtClean="0">
                <a:solidFill>
                  <a:schemeClr val="tx1">
                    <a:lumMod val="85000"/>
                    <a:lumOff val="15000"/>
                  </a:schemeClr>
                </a:solidFill>
                <a:latin typeface="+mj-lt"/>
                <a:ea typeface="+mj-ea"/>
                <a:cs typeface="+mj-cs"/>
              </a:rPr>
              <a:t>Virtualization</a:t>
            </a:r>
          </a:p>
        </p:txBody>
      </p:sp>
      <p:pic>
        <p:nvPicPr>
          <p:cNvPr id="3" name="Picture 2"/>
          <p:cNvPicPr>
            <a:picLocks noChangeAspect="1"/>
          </p:cNvPicPr>
          <p:nvPr/>
        </p:nvPicPr>
        <p:blipFill>
          <a:blip r:embed="rId2"/>
          <a:stretch>
            <a:fillRect/>
          </a:stretch>
        </p:blipFill>
        <p:spPr>
          <a:xfrm>
            <a:off x="633412" y="942975"/>
            <a:ext cx="7877175" cy="4972050"/>
          </a:xfrm>
          <a:prstGeom prst="rect">
            <a:avLst/>
          </a:prstGeom>
        </p:spPr>
      </p:pic>
    </p:spTree>
    <p:extLst>
      <p:ext uri="{BB962C8B-B14F-4D97-AF65-F5344CB8AC3E}">
        <p14:creationId xmlns:p14="http://schemas.microsoft.com/office/powerpoint/2010/main" val="38126172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2400" y="152400"/>
            <a:ext cx="6248400" cy="553998"/>
          </a:xfrm>
          <a:prstGeom prst="rect">
            <a:avLst/>
          </a:prstGeom>
        </p:spPr>
        <p:txBody>
          <a:bodyPr wrap="square">
            <a:spAutoFit/>
          </a:bodyPr>
          <a:lstStyle/>
          <a:p>
            <a:r>
              <a:rPr lang="en-US" sz="3000" dirty="0" smtClean="0">
                <a:solidFill>
                  <a:schemeClr val="tx1">
                    <a:lumMod val="85000"/>
                    <a:lumOff val="15000"/>
                  </a:schemeClr>
                </a:solidFill>
                <a:latin typeface="+mj-lt"/>
                <a:ea typeface="+mj-ea"/>
                <a:cs typeface="+mj-cs"/>
              </a:rPr>
              <a:t>Scalability &amp; Availability</a:t>
            </a:r>
          </a:p>
        </p:txBody>
      </p:sp>
      <p:sp>
        <p:nvSpPr>
          <p:cNvPr id="3" name="TextBox 2"/>
          <p:cNvSpPr txBox="1"/>
          <p:nvPr/>
        </p:nvSpPr>
        <p:spPr>
          <a:xfrm>
            <a:off x="381000" y="1371600"/>
            <a:ext cx="8077200" cy="4267200"/>
          </a:xfrm>
          <a:prstGeom prst="rect">
            <a:avLst/>
          </a:prstGeom>
          <a:noFill/>
        </p:spPr>
        <p:txBody>
          <a:bodyPr wrap="square" lIns="0" tIns="0" rIns="0" bIns="0" rtlCol="0">
            <a:noAutofit/>
          </a:bodyPr>
          <a:lstStyle/>
          <a:p>
            <a:pPr>
              <a:lnSpc>
                <a:spcPct val="90000"/>
              </a:lnSpc>
            </a:pPr>
            <a:endParaRPr lang="en-US" dirty="0"/>
          </a:p>
        </p:txBody>
      </p:sp>
      <p:pic>
        <p:nvPicPr>
          <p:cNvPr id="4" name="Picture 3"/>
          <p:cNvPicPr>
            <a:picLocks noChangeAspect="1"/>
          </p:cNvPicPr>
          <p:nvPr/>
        </p:nvPicPr>
        <p:blipFill>
          <a:blip r:embed="rId2"/>
          <a:stretch>
            <a:fillRect/>
          </a:stretch>
        </p:blipFill>
        <p:spPr>
          <a:xfrm>
            <a:off x="381000" y="1147762"/>
            <a:ext cx="7772400" cy="4714875"/>
          </a:xfrm>
          <a:prstGeom prst="rect">
            <a:avLst/>
          </a:prstGeom>
        </p:spPr>
      </p:pic>
    </p:spTree>
    <p:extLst>
      <p:ext uri="{BB962C8B-B14F-4D97-AF65-F5344CB8AC3E}">
        <p14:creationId xmlns:p14="http://schemas.microsoft.com/office/powerpoint/2010/main" val="32080800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28600" y="1352550"/>
            <a:ext cx="8153400" cy="4152900"/>
          </a:xfrm>
          <a:prstGeom prst="rect">
            <a:avLst/>
          </a:prstGeom>
        </p:spPr>
      </p:pic>
      <p:sp>
        <p:nvSpPr>
          <p:cNvPr id="3" name="Rectangle 2"/>
          <p:cNvSpPr/>
          <p:nvPr/>
        </p:nvSpPr>
        <p:spPr>
          <a:xfrm>
            <a:off x="152400" y="152400"/>
            <a:ext cx="6248400" cy="553998"/>
          </a:xfrm>
          <a:prstGeom prst="rect">
            <a:avLst/>
          </a:prstGeom>
        </p:spPr>
        <p:txBody>
          <a:bodyPr wrap="square">
            <a:spAutoFit/>
          </a:bodyPr>
          <a:lstStyle/>
          <a:p>
            <a:r>
              <a:rPr lang="en-US" sz="3000" dirty="0" smtClean="0">
                <a:solidFill>
                  <a:schemeClr val="tx1">
                    <a:lumMod val="85000"/>
                    <a:lumOff val="15000"/>
                  </a:schemeClr>
                </a:solidFill>
                <a:latin typeface="+mj-lt"/>
                <a:ea typeface="+mj-ea"/>
                <a:cs typeface="+mj-cs"/>
              </a:rPr>
              <a:t>Scalability &amp; Availability</a:t>
            </a:r>
          </a:p>
        </p:txBody>
      </p:sp>
    </p:spTree>
    <p:extLst>
      <p:ext uri="{BB962C8B-B14F-4D97-AF65-F5344CB8AC3E}">
        <p14:creationId xmlns:p14="http://schemas.microsoft.com/office/powerpoint/2010/main" val="36511886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09600" y="1133475"/>
            <a:ext cx="7315200" cy="4591050"/>
          </a:xfrm>
          <a:prstGeom prst="rect">
            <a:avLst/>
          </a:prstGeom>
        </p:spPr>
      </p:pic>
      <p:sp>
        <p:nvSpPr>
          <p:cNvPr id="3" name="Rectangle 2"/>
          <p:cNvSpPr/>
          <p:nvPr/>
        </p:nvSpPr>
        <p:spPr>
          <a:xfrm>
            <a:off x="152400" y="152400"/>
            <a:ext cx="6248400" cy="553998"/>
          </a:xfrm>
          <a:prstGeom prst="rect">
            <a:avLst/>
          </a:prstGeom>
        </p:spPr>
        <p:txBody>
          <a:bodyPr wrap="square">
            <a:spAutoFit/>
          </a:bodyPr>
          <a:lstStyle/>
          <a:p>
            <a:r>
              <a:rPr lang="en-US" sz="3000" dirty="0" smtClean="0">
                <a:solidFill>
                  <a:schemeClr val="tx1">
                    <a:lumMod val="85000"/>
                    <a:lumOff val="15000"/>
                  </a:schemeClr>
                </a:solidFill>
                <a:latin typeface="+mj-lt"/>
                <a:ea typeface="+mj-ea"/>
                <a:cs typeface="+mj-cs"/>
              </a:rPr>
              <a:t>Scalability &amp; Availability</a:t>
            </a:r>
          </a:p>
        </p:txBody>
      </p:sp>
    </p:spTree>
    <p:extLst>
      <p:ext uri="{BB962C8B-B14F-4D97-AF65-F5344CB8AC3E}">
        <p14:creationId xmlns:p14="http://schemas.microsoft.com/office/powerpoint/2010/main" val="41715229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2400" y="152400"/>
            <a:ext cx="6248400" cy="553998"/>
          </a:xfrm>
          <a:prstGeom prst="rect">
            <a:avLst/>
          </a:prstGeom>
        </p:spPr>
        <p:txBody>
          <a:bodyPr wrap="square">
            <a:spAutoFit/>
          </a:bodyPr>
          <a:lstStyle/>
          <a:p>
            <a:r>
              <a:rPr lang="en-US" sz="3000" dirty="0" smtClean="0">
                <a:solidFill>
                  <a:schemeClr val="tx1">
                    <a:lumMod val="85000"/>
                    <a:lumOff val="15000"/>
                  </a:schemeClr>
                </a:solidFill>
                <a:latin typeface="+mj-lt"/>
                <a:ea typeface="+mj-ea"/>
                <a:cs typeface="+mj-cs"/>
              </a:rPr>
              <a:t>Understanding the Scale of Things</a:t>
            </a:r>
          </a:p>
        </p:txBody>
      </p:sp>
      <p:pic>
        <p:nvPicPr>
          <p:cNvPr id="3" name="Picture 2"/>
          <p:cNvPicPr>
            <a:picLocks noChangeAspect="1"/>
          </p:cNvPicPr>
          <p:nvPr/>
        </p:nvPicPr>
        <p:blipFill>
          <a:blip r:embed="rId2"/>
          <a:stretch>
            <a:fillRect/>
          </a:stretch>
        </p:blipFill>
        <p:spPr>
          <a:xfrm>
            <a:off x="609600" y="1419225"/>
            <a:ext cx="7467600" cy="4019550"/>
          </a:xfrm>
          <a:prstGeom prst="rect">
            <a:avLst/>
          </a:prstGeom>
        </p:spPr>
      </p:pic>
    </p:spTree>
    <p:extLst>
      <p:ext uri="{BB962C8B-B14F-4D97-AF65-F5344CB8AC3E}">
        <p14:creationId xmlns:p14="http://schemas.microsoft.com/office/powerpoint/2010/main" val="36425024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62000" y="1600200"/>
            <a:ext cx="7629525" cy="3962400"/>
          </a:xfrm>
          <a:prstGeom prst="rect">
            <a:avLst/>
          </a:prstGeom>
        </p:spPr>
      </p:pic>
      <p:sp>
        <p:nvSpPr>
          <p:cNvPr id="3" name="Rectangle 2"/>
          <p:cNvSpPr/>
          <p:nvPr/>
        </p:nvSpPr>
        <p:spPr>
          <a:xfrm>
            <a:off x="457200" y="152400"/>
            <a:ext cx="6248400" cy="553998"/>
          </a:xfrm>
          <a:prstGeom prst="rect">
            <a:avLst/>
          </a:prstGeom>
        </p:spPr>
        <p:txBody>
          <a:bodyPr wrap="square">
            <a:spAutoFit/>
          </a:bodyPr>
          <a:lstStyle/>
          <a:p>
            <a:r>
              <a:rPr lang="en-US" sz="3000" dirty="0" smtClean="0">
                <a:solidFill>
                  <a:schemeClr val="tx1">
                    <a:lumMod val="85000"/>
                    <a:lumOff val="15000"/>
                  </a:schemeClr>
                </a:solidFill>
                <a:latin typeface="+mj-lt"/>
                <a:ea typeface="+mj-ea"/>
                <a:cs typeface="+mj-cs"/>
              </a:rPr>
              <a:t>Devops Problem</a:t>
            </a:r>
          </a:p>
        </p:txBody>
      </p:sp>
    </p:spTree>
    <p:extLst>
      <p:ext uri="{BB962C8B-B14F-4D97-AF65-F5344CB8AC3E}">
        <p14:creationId xmlns:p14="http://schemas.microsoft.com/office/powerpoint/2010/main" val="34322760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2400" y="152400"/>
            <a:ext cx="6248400" cy="553998"/>
          </a:xfrm>
          <a:prstGeom prst="rect">
            <a:avLst/>
          </a:prstGeom>
        </p:spPr>
        <p:txBody>
          <a:bodyPr wrap="square">
            <a:spAutoFit/>
          </a:bodyPr>
          <a:lstStyle/>
          <a:p>
            <a:r>
              <a:rPr lang="en-US" sz="3000" dirty="0" smtClean="0">
                <a:solidFill>
                  <a:schemeClr val="tx1">
                    <a:lumMod val="85000"/>
                    <a:lumOff val="15000"/>
                  </a:schemeClr>
                </a:solidFill>
                <a:latin typeface="+mj-lt"/>
                <a:ea typeface="+mj-ea"/>
                <a:cs typeface="+mj-cs"/>
              </a:rPr>
              <a:t>Understanding the Scale of Things</a:t>
            </a:r>
          </a:p>
        </p:txBody>
      </p:sp>
      <p:pic>
        <p:nvPicPr>
          <p:cNvPr id="3" name="Picture 2"/>
          <p:cNvPicPr>
            <a:picLocks noChangeAspect="1"/>
          </p:cNvPicPr>
          <p:nvPr/>
        </p:nvPicPr>
        <p:blipFill>
          <a:blip r:embed="rId2"/>
          <a:stretch>
            <a:fillRect/>
          </a:stretch>
        </p:blipFill>
        <p:spPr>
          <a:xfrm>
            <a:off x="609600" y="1009650"/>
            <a:ext cx="7696200" cy="4838700"/>
          </a:xfrm>
          <a:prstGeom prst="rect">
            <a:avLst/>
          </a:prstGeom>
        </p:spPr>
      </p:pic>
    </p:spTree>
    <p:extLst>
      <p:ext uri="{BB962C8B-B14F-4D97-AF65-F5344CB8AC3E}">
        <p14:creationId xmlns:p14="http://schemas.microsoft.com/office/powerpoint/2010/main" val="36519558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2400" y="152400"/>
            <a:ext cx="6248400" cy="553998"/>
          </a:xfrm>
          <a:prstGeom prst="rect">
            <a:avLst/>
          </a:prstGeom>
        </p:spPr>
        <p:txBody>
          <a:bodyPr wrap="square">
            <a:spAutoFit/>
          </a:bodyPr>
          <a:lstStyle/>
          <a:p>
            <a:r>
              <a:rPr lang="en-US" sz="3000" dirty="0" smtClean="0">
                <a:solidFill>
                  <a:schemeClr val="tx1">
                    <a:lumMod val="85000"/>
                    <a:lumOff val="15000"/>
                  </a:schemeClr>
                </a:solidFill>
                <a:latin typeface="+mj-lt"/>
                <a:ea typeface="+mj-ea"/>
                <a:cs typeface="+mj-cs"/>
              </a:rPr>
              <a:t>Understanding the Scale of Things</a:t>
            </a:r>
          </a:p>
        </p:txBody>
      </p:sp>
      <p:pic>
        <p:nvPicPr>
          <p:cNvPr id="3" name="Picture 2"/>
          <p:cNvPicPr>
            <a:picLocks noChangeAspect="1"/>
          </p:cNvPicPr>
          <p:nvPr/>
        </p:nvPicPr>
        <p:blipFill>
          <a:blip r:embed="rId2"/>
          <a:stretch>
            <a:fillRect/>
          </a:stretch>
        </p:blipFill>
        <p:spPr>
          <a:xfrm>
            <a:off x="238125" y="1057275"/>
            <a:ext cx="8667750" cy="4743450"/>
          </a:xfrm>
          <a:prstGeom prst="rect">
            <a:avLst/>
          </a:prstGeom>
        </p:spPr>
      </p:pic>
    </p:spTree>
    <p:extLst>
      <p:ext uri="{BB962C8B-B14F-4D97-AF65-F5344CB8AC3E}">
        <p14:creationId xmlns:p14="http://schemas.microsoft.com/office/powerpoint/2010/main" val="41675507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57199" y="1042987"/>
            <a:ext cx="8077201" cy="4772025"/>
          </a:xfrm>
          <a:prstGeom prst="rect">
            <a:avLst/>
          </a:prstGeom>
        </p:spPr>
      </p:pic>
      <p:sp>
        <p:nvSpPr>
          <p:cNvPr id="3" name="Rectangle 2"/>
          <p:cNvSpPr/>
          <p:nvPr/>
        </p:nvSpPr>
        <p:spPr>
          <a:xfrm>
            <a:off x="152400" y="152400"/>
            <a:ext cx="6248400" cy="553998"/>
          </a:xfrm>
          <a:prstGeom prst="rect">
            <a:avLst/>
          </a:prstGeom>
        </p:spPr>
        <p:txBody>
          <a:bodyPr wrap="square">
            <a:spAutoFit/>
          </a:bodyPr>
          <a:lstStyle/>
          <a:p>
            <a:r>
              <a:rPr lang="en-US" sz="3000" dirty="0" smtClean="0">
                <a:solidFill>
                  <a:schemeClr val="tx1">
                    <a:lumMod val="85000"/>
                    <a:lumOff val="15000"/>
                  </a:schemeClr>
                </a:solidFill>
                <a:latin typeface="+mj-lt"/>
                <a:ea typeface="+mj-ea"/>
                <a:cs typeface="+mj-cs"/>
              </a:rPr>
              <a:t>Understanding the Scale of Things</a:t>
            </a:r>
          </a:p>
        </p:txBody>
      </p:sp>
    </p:spTree>
    <p:extLst>
      <p:ext uri="{BB962C8B-B14F-4D97-AF65-F5344CB8AC3E}">
        <p14:creationId xmlns:p14="http://schemas.microsoft.com/office/powerpoint/2010/main" val="23529339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57201" y="1143000"/>
            <a:ext cx="8229600" cy="4333875"/>
          </a:xfrm>
          <a:prstGeom prst="rect">
            <a:avLst/>
          </a:prstGeom>
        </p:spPr>
      </p:pic>
      <p:sp>
        <p:nvSpPr>
          <p:cNvPr id="3" name="Rectangle 2"/>
          <p:cNvSpPr/>
          <p:nvPr/>
        </p:nvSpPr>
        <p:spPr>
          <a:xfrm>
            <a:off x="152400" y="152400"/>
            <a:ext cx="6248400" cy="553998"/>
          </a:xfrm>
          <a:prstGeom prst="rect">
            <a:avLst/>
          </a:prstGeom>
        </p:spPr>
        <p:txBody>
          <a:bodyPr wrap="square">
            <a:spAutoFit/>
          </a:bodyPr>
          <a:lstStyle/>
          <a:p>
            <a:r>
              <a:rPr lang="en-US" sz="3000" dirty="0" smtClean="0">
                <a:solidFill>
                  <a:schemeClr val="tx1">
                    <a:lumMod val="85000"/>
                    <a:lumOff val="15000"/>
                  </a:schemeClr>
                </a:solidFill>
                <a:latin typeface="+mj-lt"/>
                <a:ea typeface="+mj-ea"/>
                <a:cs typeface="+mj-cs"/>
              </a:rPr>
              <a:t>Understanding the Scale of Things</a:t>
            </a:r>
          </a:p>
        </p:txBody>
      </p:sp>
    </p:spTree>
    <p:extLst>
      <p:ext uri="{BB962C8B-B14F-4D97-AF65-F5344CB8AC3E}">
        <p14:creationId xmlns:p14="http://schemas.microsoft.com/office/powerpoint/2010/main" val="42121136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27753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600200" y="1066800"/>
            <a:ext cx="5019675" cy="4953000"/>
          </a:xfrm>
          <a:prstGeom prst="rect">
            <a:avLst/>
          </a:prstGeom>
        </p:spPr>
      </p:pic>
    </p:spTree>
    <p:extLst>
      <p:ext uri="{BB962C8B-B14F-4D97-AF65-F5344CB8AC3E}">
        <p14:creationId xmlns:p14="http://schemas.microsoft.com/office/powerpoint/2010/main" val="32107197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388796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28650" y="1652587"/>
            <a:ext cx="7886700" cy="3552825"/>
          </a:xfrm>
          <a:prstGeom prst="rect">
            <a:avLst/>
          </a:prstGeom>
        </p:spPr>
      </p:pic>
      <p:sp>
        <p:nvSpPr>
          <p:cNvPr id="3" name="Rectangle 2"/>
          <p:cNvSpPr/>
          <p:nvPr/>
        </p:nvSpPr>
        <p:spPr>
          <a:xfrm>
            <a:off x="457200" y="152400"/>
            <a:ext cx="6248400" cy="553998"/>
          </a:xfrm>
          <a:prstGeom prst="rect">
            <a:avLst/>
          </a:prstGeom>
        </p:spPr>
        <p:txBody>
          <a:bodyPr wrap="square">
            <a:spAutoFit/>
          </a:bodyPr>
          <a:lstStyle/>
          <a:p>
            <a:r>
              <a:rPr lang="en-US" sz="3000" dirty="0" smtClean="0">
                <a:solidFill>
                  <a:schemeClr val="tx1">
                    <a:lumMod val="85000"/>
                    <a:lumOff val="15000"/>
                  </a:schemeClr>
                </a:solidFill>
                <a:latin typeface="+mj-lt"/>
                <a:ea typeface="+mj-ea"/>
                <a:cs typeface="+mj-cs"/>
              </a:rPr>
              <a:t>Devops Problem</a:t>
            </a:r>
          </a:p>
        </p:txBody>
      </p:sp>
    </p:spTree>
    <p:extLst>
      <p:ext uri="{BB962C8B-B14F-4D97-AF65-F5344CB8AC3E}">
        <p14:creationId xmlns:p14="http://schemas.microsoft.com/office/powerpoint/2010/main" val="14554484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966787" y="1628774"/>
            <a:ext cx="7210425" cy="4086225"/>
          </a:xfrm>
          <a:prstGeom prst="rect">
            <a:avLst/>
          </a:prstGeom>
        </p:spPr>
      </p:pic>
      <p:sp>
        <p:nvSpPr>
          <p:cNvPr id="3" name="Rectangle 2"/>
          <p:cNvSpPr/>
          <p:nvPr/>
        </p:nvSpPr>
        <p:spPr>
          <a:xfrm>
            <a:off x="457200" y="152400"/>
            <a:ext cx="6248400" cy="553998"/>
          </a:xfrm>
          <a:prstGeom prst="rect">
            <a:avLst/>
          </a:prstGeom>
        </p:spPr>
        <p:txBody>
          <a:bodyPr wrap="square">
            <a:spAutoFit/>
          </a:bodyPr>
          <a:lstStyle/>
          <a:p>
            <a:r>
              <a:rPr lang="en-US" sz="3000" dirty="0" smtClean="0">
                <a:solidFill>
                  <a:schemeClr val="tx1">
                    <a:lumMod val="85000"/>
                    <a:lumOff val="15000"/>
                  </a:schemeClr>
                </a:solidFill>
                <a:latin typeface="+mj-lt"/>
                <a:ea typeface="+mj-ea"/>
                <a:cs typeface="+mj-cs"/>
              </a:rPr>
              <a:t>Devops Problem</a:t>
            </a:r>
          </a:p>
        </p:txBody>
      </p:sp>
    </p:spTree>
    <p:extLst>
      <p:ext uri="{BB962C8B-B14F-4D97-AF65-F5344CB8AC3E}">
        <p14:creationId xmlns:p14="http://schemas.microsoft.com/office/powerpoint/2010/main" val="7926899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57200" y="152400"/>
            <a:ext cx="6248400" cy="553998"/>
          </a:xfrm>
          <a:prstGeom prst="rect">
            <a:avLst/>
          </a:prstGeom>
        </p:spPr>
        <p:txBody>
          <a:bodyPr wrap="square">
            <a:spAutoFit/>
          </a:bodyPr>
          <a:lstStyle/>
          <a:p>
            <a:r>
              <a:rPr lang="en-US" sz="3000" dirty="0" smtClean="0">
                <a:solidFill>
                  <a:schemeClr val="tx1">
                    <a:lumMod val="85000"/>
                    <a:lumOff val="15000"/>
                  </a:schemeClr>
                </a:solidFill>
                <a:latin typeface="+mj-lt"/>
                <a:ea typeface="+mj-ea"/>
                <a:cs typeface="+mj-cs"/>
              </a:rPr>
              <a:t>Devops as the Solution</a:t>
            </a:r>
          </a:p>
        </p:txBody>
      </p:sp>
      <p:pic>
        <p:nvPicPr>
          <p:cNvPr id="3" name="Picture 2"/>
          <p:cNvPicPr>
            <a:picLocks noChangeAspect="1"/>
          </p:cNvPicPr>
          <p:nvPr/>
        </p:nvPicPr>
        <p:blipFill>
          <a:blip r:embed="rId2"/>
          <a:stretch>
            <a:fillRect/>
          </a:stretch>
        </p:blipFill>
        <p:spPr>
          <a:xfrm>
            <a:off x="857250" y="1633537"/>
            <a:ext cx="7429500" cy="3590925"/>
          </a:xfrm>
          <a:prstGeom prst="rect">
            <a:avLst/>
          </a:prstGeom>
        </p:spPr>
      </p:pic>
    </p:spTree>
    <p:extLst>
      <p:ext uri="{BB962C8B-B14F-4D97-AF65-F5344CB8AC3E}">
        <p14:creationId xmlns:p14="http://schemas.microsoft.com/office/powerpoint/2010/main" val="8288330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871537" y="1447800"/>
            <a:ext cx="7400925" cy="4267199"/>
          </a:xfrm>
          <a:prstGeom prst="rect">
            <a:avLst/>
          </a:prstGeom>
        </p:spPr>
      </p:pic>
      <p:sp>
        <p:nvSpPr>
          <p:cNvPr id="3" name="Rectangle 2"/>
          <p:cNvSpPr/>
          <p:nvPr/>
        </p:nvSpPr>
        <p:spPr>
          <a:xfrm>
            <a:off x="457200" y="152400"/>
            <a:ext cx="6248400" cy="553998"/>
          </a:xfrm>
          <a:prstGeom prst="rect">
            <a:avLst/>
          </a:prstGeom>
        </p:spPr>
        <p:txBody>
          <a:bodyPr wrap="square">
            <a:spAutoFit/>
          </a:bodyPr>
          <a:lstStyle/>
          <a:p>
            <a:r>
              <a:rPr lang="en-US" sz="3000" dirty="0" smtClean="0">
                <a:solidFill>
                  <a:schemeClr val="tx1">
                    <a:lumMod val="85000"/>
                    <a:lumOff val="15000"/>
                  </a:schemeClr>
                </a:solidFill>
                <a:latin typeface="+mj-lt"/>
                <a:ea typeface="+mj-ea"/>
                <a:cs typeface="+mj-cs"/>
              </a:rPr>
              <a:t>Development &amp; Operations (Devops)</a:t>
            </a:r>
          </a:p>
        </p:txBody>
      </p:sp>
    </p:spTree>
    <p:extLst>
      <p:ext uri="{BB962C8B-B14F-4D97-AF65-F5344CB8AC3E}">
        <p14:creationId xmlns:p14="http://schemas.microsoft.com/office/powerpoint/2010/main" val="20248795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57200" y="152400"/>
            <a:ext cx="6248400" cy="553998"/>
          </a:xfrm>
          <a:prstGeom prst="rect">
            <a:avLst/>
          </a:prstGeom>
        </p:spPr>
        <p:txBody>
          <a:bodyPr wrap="square">
            <a:spAutoFit/>
          </a:bodyPr>
          <a:lstStyle/>
          <a:p>
            <a:r>
              <a:rPr lang="en-US" sz="3000" dirty="0" smtClean="0">
                <a:solidFill>
                  <a:schemeClr val="tx1">
                    <a:lumMod val="85000"/>
                    <a:lumOff val="15000"/>
                  </a:schemeClr>
                </a:solidFill>
                <a:latin typeface="+mj-lt"/>
                <a:ea typeface="+mj-ea"/>
                <a:cs typeface="+mj-cs"/>
              </a:rPr>
              <a:t>Devops as the Solution</a:t>
            </a:r>
          </a:p>
        </p:txBody>
      </p:sp>
      <p:pic>
        <p:nvPicPr>
          <p:cNvPr id="3" name="Picture 2"/>
          <p:cNvPicPr>
            <a:picLocks noChangeAspect="1"/>
          </p:cNvPicPr>
          <p:nvPr/>
        </p:nvPicPr>
        <p:blipFill>
          <a:blip r:embed="rId2"/>
          <a:stretch>
            <a:fillRect/>
          </a:stretch>
        </p:blipFill>
        <p:spPr>
          <a:xfrm>
            <a:off x="752475" y="1371600"/>
            <a:ext cx="7639050" cy="4495800"/>
          </a:xfrm>
          <a:prstGeom prst="rect">
            <a:avLst/>
          </a:prstGeom>
        </p:spPr>
      </p:pic>
    </p:spTree>
    <p:extLst>
      <p:ext uri="{BB962C8B-B14F-4D97-AF65-F5344CB8AC3E}">
        <p14:creationId xmlns:p14="http://schemas.microsoft.com/office/powerpoint/2010/main" val="20209759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57200" y="152400"/>
            <a:ext cx="6248400" cy="553998"/>
          </a:xfrm>
          <a:prstGeom prst="rect">
            <a:avLst/>
          </a:prstGeom>
        </p:spPr>
        <p:txBody>
          <a:bodyPr wrap="square">
            <a:spAutoFit/>
          </a:bodyPr>
          <a:lstStyle/>
          <a:p>
            <a:r>
              <a:rPr lang="en-US" sz="3000" dirty="0" smtClean="0">
                <a:solidFill>
                  <a:schemeClr val="tx1">
                    <a:lumMod val="85000"/>
                    <a:lumOff val="15000"/>
                  </a:schemeClr>
                </a:solidFill>
                <a:latin typeface="+mj-lt"/>
                <a:ea typeface="+mj-ea"/>
                <a:cs typeface="+mj-cs"/>
              </a:rPr>
              <a:t>What is Devops</a:t>
            </a:r>
          </a:p>
        </p:txBody>
      </p:sp>
      <p:pic>
        <p:nvPicPr>
          <p:cNvPr id="3" name="Picture 2"/>
          <p:cNvPicPr>
            <a:picLocks noChangeAspect="1"/>
          </p:cNvPicPr>
          <p:nvPr/>
        </p:nvPicPr>
        <p:blipFill>
          <a:blip r:embed="rId2"/>
          <a:stretch>
            <a:fillRect/>
          </a:stretch>
        </p:blipFill>
        <p:spPr>
          <a:xfrm>
            <a:off x="704850" y="1219200"/>
            <a:ext cx="7734300" cy="4495799"/>
          </a:xfrm>
          <a:prstGeom prst="rect">
            <a:avLst/>
          </a:prstGeom>
        </p:spPr>
      </p:pic>
    </p:spTree>
    <p:extLst>
      <p:ext uri="{BB962C8B-B14F-4D97-AF65-F5344CB8AC3E}">
        <p14:creationId xmlns:p14="http://schemas.microsoft.com/office/powerpoint/2010/main" val="39819613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heme/theme1.xml><?xml version="1.0" encoding="utf-8"?>
<a:theme xmlns:a="http://schemas.openxmlformats.org/drawingml/2006/main" name="Symantec_Light_4x3 (1)">
  <a:themeElements>
    <a:clrScheme name="Symantec">
      <a:dk1>
        <a:srgbClr val="404040"/>
      </a:dk1>
      <a:lt1>
        <a:srgbClr val="FFFFFF"/>
      </a:lt1>
      <a:dk2>
        <a:srgbClr val="000000"/>
      </a:dk2>
      <a:lt2>
        <a:srgbClr val="C4C4C4"/>
      </a:lt2>
      <a:accent1>
        <a:srgbClr val="D89102"/>
      </a:accent1>
      <a:accent2>
        <a:srgbClr val="B03716"/>
      </a:accent2>
      <a:accent3>
        <a:srgbClr val="7C8113"/>
      </a:accent3>
      <a:accent4>
        <a:srgbClr val="395773"/>
      </a:accent4>
      <a:accent5>
        <a:srgbClr val="B95A19"/>
      </a:accent5>
      <a:accent6>
        <a:srgbClr val="595959"/>
      </a:accent6>
      <a:hlink>
        <a:srgbClr val="D89102"/>
      </a:hlink>
      <a:folHlink>
        <a:srgbClr val="82828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19050" cap="flat" cmpd="sng" algn="ctr">
          <a:solidFill>
            <a:schemeClr val="accent1">
              <a:lumMod val="75000"/>
            </a:schemeClr>
          </a:solidFill>
          <a:prstDash val="solid"/>
          <a:miter lim="800000"/>
          <a:headEnd type="none" w="med" len="med"/>
          <a:tailEnd type="none" w="med" len="med"/>
        </a:ln>
        <a:effectLst/>
      </a:spPr>
      <a:bodyPr vert="horz" wrap="square" lIns="91440" tIns="45720" rIns="91440" bIns="45720" numCol="1" rtlCol="0" anchor="ctr" anchorCtr="0" compatLnSpc="1">
        <a:prstTxWarp prst="textNoShape">
          <a:avLst/>
        </a:prstTxWarp>
      </a:bodyPr>
      <a:lstStyle>
        <a:defPPr algn="ctr">
          <a:lnSpc>
            <a:spcPct val="90000"/>
          </a:lnSpc>
          <a:defRPr sz="1800" b="1">
            <a:solidFill>
              <a:schemeClr val="bg1"/>
            </a:solidFill>
            <a:latin typeface="+mn-lt"/>
          </a:defRPr>
        </a:defPPr>
      </a:lstStyle>
    </a:spDef>
    <a:lnDef>
      <a:spPr>
        <a:ln w="19050">
          <a:solidFill>
            <a:schemeClr val="accent6"/>
          </a:solidFill>
          <a:miter lim="800000"/>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90000"/>
          </a:lnSpc>
          <a:defRPr/>
        </a:defPPr>
      </a:lstStyle>
    </a:txDef>
  </a:objectDefaults>
  <a:extraClrSchemeLst/>
  <a:custClrLst>
    <a:custClr name="R130 G130 B130">
      <a:srgbClr val="828282"/>
    </a:custClr>
    <a:custClr name="R49 G86 B93">
      <a:srgbClr val="31565D"/>
    </a:custClr>
    <a:custClr name="R152 G96 B28">
      <a:srgbClr val="98601C"/>
    </a:custClr>
    <a:custClr name="R140 G41 B14">
      <a:srgbClr val="8C290E"/>
    </a:custClr>
    <a:custClr name="R134 G124 B80">
      <a:srgbClr val="867C50"/>
    </a:custClr>
    <a:custClr name="R72 G116 B99">
      <a:srgbClr val="487463"/>
    </a:custClr>
  </a:custClrLst>
  <a:extLst>
    <a:ext uri="{05A4C25C-085E-4340-85A3-A5531E510DB2}">
      <thm15:themeFamily xmlns:thm15="http://schemas.microsoft.com/office/thememl/2012/main" name="2014 Corporate Template Light 4x3.pptx" id="{CA2676C2-75B1-4EA0-A811-F54F180CA95D}" vid="{34944ACF-627C-4B11-9BBE-64BDEEBDA86C}"/>
    </a:ext>
  </a:extLst>
</a:theme>
</file>

<file path=ppt/theme/theme2.xml><?xml version="1.0" encoding="utf-8"?>
<a:theme xmlns:a="http://schemas.openxmlformats.org/drawingml/2006/main" name="Office Theme">
  <a:themeElements>
    <a:clrScheme name="Symantec">
      <a:dk1>
        <a:srgbClr val="404040"/>
      </a:dk1>
      <a:lt1>
        <a:srgbClr val="FFFFFF"/>
      </a:lt1>
      <a:dk2>
        <a:srgbClr val="000000"/>
      </a:dk2>
      <a:lt2>
        <a:srgbClr val="C4C4C4"/>
      </a:lt2>
      <a:accent1>
        <a:srgbClr val="D89102"/>
      </a:accent1>
      <a:accent2>
        <a:srgbClr val="B03716"/>
      </a:accent2>
      <a:accent3>
        <a:srgbClr val="7C8113"/>
      </a:accent3>
      <a:accent4>
        <a:srgbClr val="395773"/>
      </a:accent4>
      <a:accent5>
        <a:srgbClr val="B95A19"/>
      </a:accent5>
      <a:accent6>
        <a:srgbClr val="595959"/>
      </a:accent6>
      <a:hlink>
        <a:srgbClr val="D89102"/>
      </a:hlink>
      <a:folHlink>
        <a:srgbClr val="82828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19050" cap="flat" cmpd="sng" algn="ctr">
          <a:solidFill>
            <a:schemeClr val="accent1">
              <a:lumMod val="75000"/>
            </a:schemeClr>
          </a:solidFill>
          <a:prstDash val="solid"/>
          <a:miter lim="800000"/>
          <a:headEnd type="none" w="med" len="med"/>
          <a:tailEnd type="none" w="med" len="med"/>
        </a:ln>
        <a:effectLst/>
      </a:spPr>
      <a:bodyPr vert="horz" wrap="square" lIns="91440" tIns="45720" rIns="91440" bIns="45720" numCol="1" rtlCol="0" anchor="ctr" anchorCtr="0" compatLnSpc="1">
        <a:prstTxWarp prst="textNoShape">
          <a:avLst/>
        </a:prstTxWarp>
      </a:bodyPr>
      <a:lstStyle>
        <a:defPPr algn="ctr">
          <a:lnSpc>
            <a:spcPct val="90000"/>
          </a:lnSpc>
          <a:defRPr sz="1800" b="1">
            <a:solidFill>
              <a:schemeClr val="bg1"/>
            </a:solidFill>
            <a:latin typeface="+mn-lt"/>
          </a:defRPr>
        </a:defPPr>
      </a:lstStyle>
    </a:spDef>
    <a:lnDef>
      <a:spPr>
        <a:ln w="19050">
          <a:solidFill>
            <a:schemeClr val="accent6"/>
          </a:solidFill>
          <a:miter lim="800000"/>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90000"/>
          </a:lnSpc>
          <a:defRPr/>
        </a:defPPr>
      </a:lstStyle>
    </a:txDef>
  </a:objectDefaults>
  <a:extraClrSchemeLst/>
  <a:custClrLst>
    <a:custClr name="R130 G130 B130">
      <a:srgbClr val="828282"/>
    </a:custClr>
    <a:custClr name="R49 G86 B93">
      <a:srgbClr val="31565D"/>
    </a:custClr>
    <a:custClr name="R152 G96 B28">
      <a:srgbClr val="98601C"/>
    </a:custClr>
    <a:custClr name="R140 G41 B14">
      <a:srgbClr val="8C290E"/>
    </a:custClr>
    <a:custClr name="R134 G124 B80">
      <a:srgbClr val="867C50"/>
    </a:custClr>
    <a:custClr name="R72 G116 B99">
      <a:srgbClr val="487463"/>
    </a:custClr>
  </a:custClrLst>
</a:theme>
</file>

<file path=ppt/theme/theme3.xml><?xml version="1.0" encoding="utf-8"?>
<a:theme xmlns:a="http://schemas.openxmlformats.org/drawingml/2006/main" name="Office Theme">
  <a:themeElements>
    <a:clrScheme name="Symantec">
      <a:dk1>
        <a:srgbClr val="404040"/>
      </a:dk1>
      <a:lt1>
        <a:srgbClr val="FFFFFF"/>
      </a:lt1>
      <a:dk2>
        <a:srgbClr val="000000"/>
      </a:dk2>
      <a:lt2>
        <a:srgbClr val="C4C4C4"/>
      </a:lt2>
      <a:accent1>
        <a:srgbClr val="D89102"/>
      </a:accent1>
      <a:accent2>
        <a:srgbClr val="B03716"/>
      </a:accent2>
      <a:accent3>
        <a:srgbClr val="7C8113"/>
      </a:accent3>
      <a:accent4>
        <a:srgbClr val="395773"/>
      </a:accent4>
      <a:accent5>
        <a:srgbClr val="B95A19"/>
      </a:accent5>
      <a:accent6>
        <a:srgbClr val="595959"/>
      </a:accent6>
      <a:hlink>
        <a:srgbClr val="D89102"/>
      </a:hlink>
      <a:folHlink>
        <a:srgbClr val="82828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19050" cap="flat" cmpd="sng" algn="ctr">
          <a:solidFill>
            <a:schemeClr val="accent1">
              <a:lumMod val="75000"/>
            </a:schemeClr>
          </a:solidFill>
          <a:prstDash val="solid"/>
          <a:miter lim="800000"/>
          <a:headEnd type="none" w="med" len="med"/>
          <a:tailEnd type="none" w="med" len="med"/>
        </a:ln>
        <a:effectLst/>
      </a:spPr>
      <a:bodyPr vert="horz" wrap="square" lIns="91440" tIns="45720" rIns="91440" bIns="45720" numCol="1" rtlCol="0" anchor="ctr" anchorCtr="0" compatLnSpc="1">
        <a:prstTxWarp prst="textNoShape">
          <a:avLst/>
        </a:prstTxWarp>
      </a:bodyPr>
      <a:lstStyle>
        <a:defPPr algn="ctr">
          <a:lnSpc>
            <a:spcPct val="90000"/>
          </a:lnSpc>
          <a:defRPr sz="1800" b="1">
            <a:solidFill>
              <a:schemeClr val="bg1"/>
            </a:solidFill>
            <a:latin typeface="+mn-lt"/>
          </a:defRPr>
        </a:defPPr>
      </a:lstStyle>
    </a:spDef>
    <a:lnDef>
      <a:spPr>
        <a:ln w="19050">
          <a:solidFill>
            <a:schemeClr val="accent6"/>
          </a:solidFill>
          <a:miter lim="800000"/>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90000"/>
          </a:lnSpc>
          <a:defRPr/>
        </a:defPPr>
      </a:lstStyle>
    </a:txDef>
  </a:objectDefaults>
  <a:extraClrSchemeLst/>
  <a:custClrLst>
    <a:custClr name="R130 G130 B130">
      <a:srgbClr val="828282"/>
    </a:custClr>
    <a:custClr name="R49 G86 B93">
      <a:srgbClr val="31565D"/>
    </a:custClr>
    <a:custClr name="R152 G96 B28">
      <a:srgbClr val="98601C"/>
    </a:custClr>
    <a:custClr name="R140 G41 B14">
      <a:srgbClr val="8C290E"/>
    </a:custClr>
    <a:custClr name="R134 G124 B80">
      <a:srgbClr val="867C50"/>
    </a:custClr>
    <a:custClr name="R72 G116 B99">
      <a:srgbClr val="487463"/>
    </a:custClr>
  </a:custClrLst>
</a:theme>
</file>

<file path=docProps/app.xml><?xml version="1.0" encoding="utf-8"?>
<Properties xmlns="http://schemas.openxmlformats.org/officeDocument/2006/extended-properties" xmlns:vt="http://schemas.openxmlformats.org/officeDocument/2006/docPropsVTypes">
  <Template>blank</Template>
  <TotalTime>8779</TotalTime>
  <Words>173</Words>
  <Application>Microsoft Office PowerPoint</Application>
  <PresentationFormat>On-screen Show (4:3)</PresentationFormat>
  <Paragraphs>42</Paragraphs>
  <Slides>36</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36</vt:i4>
      </vt:variant>
    </vt:vector>
  </HeadingPairs>
  <TitlesOfParts>
    <vt:vector size="41" baseType="lpstr">
      <vt:lpstr>Arial</vt:lpstr>
      <vt:lpstr>Calibri</vt:lpstr>
      <vt:lpstr>Tahoma</vt:lpstr>
      <vt:lpstr>Wingdings</vt:lpstr>
      <vt:lpstr>Symantec_Light_4x3 (1)</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Symantec</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Mahesh Kharwadkar</dc:creator>
  <cp:lastModifiedBy>Mahesh Kharwadkar</cp:lastModifiedBy>
  <cp:revision>130</cp:revision>
  <dcterms:created xsi:type="dcterms:W3CDTF">2016-06-04T17:22:02Z</dcterms:created>
  <dcterms:modified xsi:type="dcterms:W3CDTF">2017-03-25T09:44:11Z</dcterms:modified>
</cp:coreProperties>
</file>